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43"/>
  </p:notesMasterIdLst>
  <p:sldIdLst>
    <p:sldId id="256" r:id="rId2"/>
    <p:sldId id="261" r:id="rId3"/>
    <p:sldId id="296" r:id="rId4"/>
    <p:sldId id="288" r:id="rId5"/>
    <p:sldId id="281" r:id="rId6"/>
    <p:sldId id="260" r:id="rId7"/>
    <p:sldId id="299" r:id="rId8"/>
    <p:sldId id="268" r:id="rId9"/>
    <p:sldId id="284" r:id="rId10"/>
    <p:sldId id="271" r:id="rId11"/>
    <p:sldId id="272" r:id="rId12"/>
    <p:sldId id="276" r:id="rId13"/>
    <p:sldId id="273" r:id="rId14"/>
    <p:sldId id="274" r:id="rId15"/>
    <p:sldId id="289" r:id="rId16"/>
    <p:sldId id="290" r:id="rId17"/>
    <p:sldId id="278" r:id="rId18"/>
    <p:sldId id="279" r:id="rId19"/>
    <p:sldId id="295" r:id="rId20"/>
    <p:sldId id="285" r:id="rId21"/>
    <p:sldId id="257" r:id="rId22"/>
    <p:sldId id="259" r:id="rId23"/>
    <p:sldId id="305" r:id="rId24"/>
    <p:sldId id="306" r:id="rId25"/>
    <p:sldId id="294" r:id="rId26"/>
    <p:sldId id="291" r:id="rId27"/>
    <p:sldId id="300" r:id="rId28"/>
    <p:sldId id="301" r:id="rId29"/>
    <p:sldId id="307" r:id="rId30"/>
    <p:sldId id="308" r:id="rId31"/>
    <p:sldId id="302" r:id="rId32"/>
    <p:sldId id="303" r:id="rId33"/>
    <p:sldId id="297" r:id="rId34"/>
    <p:sldId id="298" r:id="rId35"/>
    <p:sldId id="293" r:id="rId36"/>
    <p:sldId id="304" r:id="rId37"/>
    <p:sldId id="286" r:id="rId38"/>
    <p:sldId id="265" r:id="rId39"/>
    <p:sldId id="287" r:id="rId40"/>
    <p:sldId id="292" r:id="rId41"/>
    <p:sldId id="280"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75B6FE-A00F-498A-8F62-F4F89387908F}">
          <p14:sldIdLst>
            <p14:sldId id="256"/>
            <p14:sldId id="261"/>
            <p14:sldId id="296"/>
            <p14:sldId id="288"/>
            <p14:sldId id="281"/>
            <p14:sldId id="260"/>
            <p14:sldId id="299"/>
            <p14:sldId id="268"/>
            <p14:sldId id="284"/>
            <p14:sldId id="271"/>
            <p14:sldId id="272"/>
            <p14:sldId id="276"/>
            <p14:sldId id="273"/>
            <p14:sldId id="274"/>
            <p14:sldId id="289"/>
            <p14:sldId id="290"/>
            <p14:sldId id="278"/>
            <p14:sldId id="279"/>
            <p14:sldId id="295"/>
            <p14:sldId id="285"/>
            <p14:sldId id="257"/>
            <p14:sldId id="259"/>
            <p14:sldId id="305"/>
            <p14:sldId id="306"/>
            <p14:sldId id="294"/>
            <p14:sldId id="291"/>
            <p14:sldId id="300"/>
            <p14:sldId id="301"/>
            <p14:sldId id="307"/>
            <p14:sldId id="308"/>
            <p14:sldId id="302"/>
            <p14:sldId id="303"/>
            <p14:sldId id="297"/>
            <p14:sldId id="298"/>
            <p14:sldId id="293"/>
            <p14:sldId id="304"/>
            <p14:sldId id="286"/>
            <p14:sldId id="265"/>
            <p14:sldId id="287"/>
            <p14:sldId id="292"/>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C6EE"/>
    <a:srgbClr val="51CAF3"/>
    <a:srgbClr val="42B051"/>
    <a:srgbClr val="3285A0"/>
    <a:srgbClr val="E6E6E6"/>
    <a:srgbClr val="10779C"/>
    <a:srgbClr val="5FCBEF"/>
    <a:srgbClr val="277D44"/>
    <a:srgbClr val="96D141"/>
    <a:srgbClr val="C5E5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89410" autoAdjust="0"/>
  </p:normalViewPr>
  <p:slideViewPr>
    <p:cSldViewPr snapToGrid="0">
      <p:cViewPr varScale="1">
        <p:scale>
          <a:sx n="60" d="100"/>
          <a:sy n="60" d="100"/>
        </p:scale>
        <p:origin x="109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4389836958112576E-2"/>
          <c:y val="0.10470307669584425"/>
          <c:w val="0.9125990106255305"/>
          <c:h val="0.73878747758564267"/>
        </c:manualLayout>
      </c:layout>
      <c:barChart>
        <c:barDir val="col"/>
        <c:grouping val="clustered"/>
        <c:varyColors val="0"/>
        <c:ser>
          <c:idx val="0"/>
          <c:order val="0"/>
          <c:tx>
            <c:strRef>
              <c:f>Sheet1!$B$1</c:f>
              <c:strCache>
                <c:ptCount val="1"/>
                <c:pt idx="0">
                  <c:v>Ecommerce value in billions ($)</c:v>
                </c:pt>
              </c:strCache>
            </c:strRef>
          </c:tx>
          <c:spPr>
            <a:solidFill>
              <a:schemeClr val="accent5"/>
            </a:solidFill>
            <a:ln>
              <a:noFill/>
            </a:ln>
            <a:effectLst/>
          </c:spPr>
          <c:invertIfNegative val="0"/>
          <c:cat>
            <c:numRef>
              <c:f>Sheet1!$A$2:$A$13</c:f>
              <c:numCache>
                <c:formatCode>General</c:formatCode>
                <c:ptCount val="12"/>
                <c:pt idx="0">
                  <c:v>2004</c:v>
                </c:pt>
                <c:pt idx="1">
                  <c:v>2005</c:v>
                </c:pt>
                <c:pt idx="2">
                  <c:v>2006</c:v>
                </c:pt>
                <c:pt idx="3">
                  <c:v>2007</c:v>
                </c:pt>
                <c:pt idx="4">
                  <c:v>2008</c:v>
                </c:pt>
                <c:pt idx="5">
                  <c:v>2009</c:v>
                </c:pt>
                <c:pt idx="6">
                  <c:v>2010</c:v>
                </c:pt>
                <c:pt idx="7">
                  <c:v>2011</c:v>
                </c:pt>
                <c:pt idx="8">
                  <c:v>2012</c:v>
                </c:pt>
                <c:pt idx="9">
                  <c:v>2013</c:v>
                </c:pt>
                <c:pt idx="10">
                  <c:v>2014</c:v>
                </c:pt>
                <c:pt idx="11">
                  <c:v>2015</c:v>
                </c:pt>
              </c:numCache>
            </c:numRef>
          </c:cat>
          <c:val>
            <c:numRef>
              <c:f>Sheet1!$B$2:$B$13</c:f>
              <c:numCache>
                <c:formatCode>General</c:formatCode>
                <c:ptCount val="12"/>
                <c:pt idx="0">
                  <c:v>72.599999999999994</c:v>
                </c:pt>
                <c:pt idx="1">
                  <c:v>91.39</c:v>
                </c:pt>
                <c:pt idx="2">
                  <c:v>113.33</c:v>
                </c:pt>
                <c:pt idx="3">
                  <c:v>136.47</c:v>
                </c:pt>
                <c:pt idx="4">
                  <c:v>141.59</c:v>
                </c:pt>
                <c:pt idx="5">
                  <c:v>145.51</c:v>
                </c:pt>
                <c:pt idx="6">
                  <c:v>169.92</c:v>
                </c:pt>
                <c:pt idx="7">
                  <c:v>199.67</c:v>
                </c:pt>
                <c:pt idx="8">
                  <c:v>230.47</c:v>
                </c:pt>
                <c:pt idx="9">
                  <c:v>260.95</c:v>
                </c:pt>
                <c:pt idx="10">
                  <c:v>298.68</c:v>
                </c:pt>
                <c:pt idx="11">
                  <c:v>340.42</c:v>
                </c:pt>
              </c:numCache>
            </c:numRef>
          </c:val>
          <c:extLst>
            <c:ext xmlns:c16="http://schemas.microsoft.com/office/drawing/2014/chart" uri="{C3380CC4-5D6E-409C-BE32-E72D297353CC}">
              <c16:uniqueId val="{00000000-AA0B-44CF-AFE6-88E8E6E4E82C}"/>
            </c:ext>
          </c:extLst>
        </c:ser>
        <c:dLbls>
          <c:showLegendKey val="0"/>
          <c:showVal val="0"/>
          <c:showCatName val="0"/>
          <c:showSerName val="0"/>
          <c:showPercent val="0"/>
          <c:showBubbleSize val="0"/>
        </c:dLbls>
        <c:gapWidth val="219"/>
        <c:overlap val="-27"/>
        <c:axId val="458039776"/>
        <c:axId val="458047648"/>
      </c:barChart>
      <c:catAx>
        <c:axId val="458039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8047648"/>
        <c:crosses val="autoZero"/>
        <c:auto val="1"/>
        <c:lblAlgn val="ctr"/>
        <c:lblOffset val="100"/>
        <c:noMultiLvlLbl val="0"/>
      </c:catAx>
      <c:valAx>
        <c:axId val="4580476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8039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u="sng" dirty="0"/>
              <a:t>Sales</a:t>
            </a:r>
            <a:r>
              <a:rPr lang="en-GB" u="sng" baseline="0" dirty="0"/>
              <a:t> of Christmas trees in millions</a:t>
            </a:r>
            <a:endParaRPr lang="en-GB" u="sng"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Real Trees</c:v>
                </c:pt>
              </c:strCache>
            </c:strRef>
          </c:tx>
          <c:spPr>
            <a:solidFill>
              <a:schemeClr val="accent5">
                <a:shade val="76000"/>
              </a:schemeClr>
            </a:solidFill>
            <a:ln>
              <a:noFill/>
            </a:ln>
            <a:effectLst/>
          </c:spPr>
          <c:invertIfNegative val="0"/>
          <c:cat>
            <c:numRef>
              <c:f>Sheet1!$A$2:$A$5</c:f>
              <c:numCache>
                <c:formatCode>General</c:formatCode>
                <c:ptCount val="4"/>
                <c:pt idx="0">
                  <c:v>2004</c:v>
                </c:pt>
                <c:pt idx="1">
                  <c:v>2007</c:v>
                </c:pt>
                <c:pt idx="2">
                  <c:v>2012</c:v>
                </c:pt>
                <c:pt idx="3">
                  <c:v>2016</c:v>
                </c:pt>
              </c:numCache>
            </c:numRef>
          </c:cat>
          <c:val>
            <c:numRef>
              <c:f>Sheet1!$B$2:$B$5</c:f>
              <c:numCache>
                <c:formatCode>General</c:formatCode>
                <c:ptCount val="4"/>
                <c:pt idx="0">
                  <c:v>27.1</c:v>
                </c:pt>
                <c:pt idx="1">
                  <c:v>31.3</c:v>
                </c:pt>
                <c:pt idx="2">
                  <c:v>24.5</c:v>
                </c:pt>
                <c:pt idx="3">
                  <c:v>27.4</c:v>
                </c:pt>
              </c:numCache>
            </c:numRef>
          </c:val>
          <c:extLst>
            <c:ext xmlns:c16="http://schemas.microsoft.com/office/drawing/2014/chart" uri="{C3380CC4-5D6E-409C-BE32-E72D297353CC}">
              <c16:uniqueId val="{00000000-4636-48BD-9DA2-863B1411220E}"/>
            </c:ext>
          </c:extLst>
        </c:ser>
        <c:ser>
          <c:idx val="1"/>
          <c:order val="1"/>
          <c:tx>
            <c:strRef>
              <c:f>Sheet1!$C$1</c:f>
              <c:strCache>
                <c:ptCount val="1"/>
                <c:pt idx="0">
                  <c:v>Fake Trees</c:v>
                </c:pt>
              </c:strCache>
            </c:strRef>
          </c:tx>
          <c:spPr>
            <a:solidFill>
              <a:schemeClr val="accent5">
                <a:tint val="77000"/>
              </a:schemeClr>
            </a:solidFill>
            <a:ln>
              <a:noFill/>
            </a:ln>
            <a:effectLst/>
          </c:spPr>
          <c:invertIfNegative val="0"/>
          <c:cat>
            <c:numRef>
              <c:f>Sheet1!$A$2:$A$5</c:f>
              <c:numCache>
                <c:formatCode>General</c:formatCode>
                <c:ptCount val="4"/>
                <c:pt idx="0">
                  <c:v>2004</c:v>
                </c:pt>
                <c:pt idx="1">
                  <c:v>2007</c:v>
                </c:pt>
                <c:pt idx="2">
                  <c:v>2012</c:v>
                </c:pt>
                <c:pt idx="3">
                  <c:v>2016</c:v>
                </c:pt>
              </c:numCache>
            </c:numRef>
          </c:cat>
          <c:val>
            <c:numRef>
              <c:f>Sheet1!$C$2:$C$5</c:f>
              <c:numCache>
                <c:formatCode>General</c:formatCode>
                <c:ptCount val="4"/>
                <c:pt idx="0">
                  <c:v>9</c:v>
                </c:pt>
                <c:pt idx="1">
                  <c:v>17.399999999999999</c:v>
                </c:pt>
                <c:pt idx="2">
                  <c:v>10.9</c:v>
                </c:pt>
                <c:pt idx="3">
                  <c:v>18.600000000000001</c:v>
                </c:pt>
              </c:numCache>
            </c:numRef>
          </c:val>
          <c:extLst>
            <c:ext xmlns:c16="http://schemas.microsoft.com/office/drawing/2014/chart" uri="{C3380CC4-5D6E-409C-BE32-E72D297353CC}">
              <c16:uniqueId val="{00000001-4636-48BD-9DA2-863B1411220E}"/>
            </c:ext>
          </c:extLst>
        </c:ser>
        <c:dLbls>
          <c:showLegendKey val="0"/>
          <c:showVal val="0"/>
          <c:showCatName val="0"/>
          <c:showSerName val="0"/>
          <c:showPercent val="0"/>
          <c:showBubbleSize val="0"/>
        </c:dLbls>
        <c:gapWidth val="150"/>
        <c:overlap val="100"/>
        <c:axId val="462007176"/>
        <c:axId val="462004552"/>
      </c:barChart>
      <c:catAx>
        <c:axId val="4620071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2004552"/>
        <c:crosses val="autoZero"/>
        <c:auto val="1"/>
        <c:lblAlgn val="ctr"/>
        <c:lblOffset val="100"/>
        <c:noMultiLvlLbl val="0"/>
      </c:catAx>
      <c:valAx>
        <c:axId val="462004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20071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8251696046644687E-2"/>
          <c:y val="4.9888407449915011E-2"/>
          <c:w val="0.90677732065498728"/>
          <c:h val="0.82887526037615789"/>
        </c:manualLayout>
      </c:layout>
      <c:scatterChart>
        <c:scatterStyle val="lineMarker"/>
        <c:varyColors val="0"/>
        <c:ser>
          <c:idx val="0"/>
          <c:order val="0"/>
          <c:tx>
            <c:strRef>
              <c:f>Sheet1!$B$1</c:f>
              <c:strCache>
                <c:ptCount val="1"/>
                <c:pt idx="0">
                  <c:v>Fake</c:v>
                </c:pt>
              </c:strCache>
            </c:strRef>
          </c:tx>
          <c:spPr>
            <a:ln w="25400" cap="rnd">
              <a:noFill/>
              <a:round/>
            </a:ln>
            <a:effectLst/>
          </c:spPr>
          <c:marker>
            <c:symbol val="diamond"/>
            <c:size val="6"/>
            <c:spPr>
              <a:solidFill>
                <a:schemeClr val="accent6"/>
              </a:solidFill>
              <a:ln w="9525">
                <a:solidFill>
                  <a:schemeClr val="accent6"/>
                </a:solidFill>
                <a:round/>
              </a:ln>
              <a:effectLst/>
            </c:spPr>
          </c:marker>
          <c:trendline>
            <c:spPr>
              <a:ln w="9525" cap="rnd">
                <a:solidFill>
                  <a:schemeClr val="accent6"/>
                </a:solidFill>
              </a:ln>
              <a:effectLst/>
            </c:spPr>
            <c:trendlineType val="linear"/>
            <c:dispRSqr val="0"/>
            <c:dispEq val="0"/>
          </c:trendline>
          <c:xVal>
            <c:numRef>
              <c:f>Sheet1!$A$2:$A$13</c:f>
              <c:numCache>
                <c:formatCode>General</c:formatCode>
                <c:ptCount val="12"/>
                <c:pt idx="0">
                  <c:v>72.599999999999994</c:v>
                </c:pt>
                <c:pt idx="1">
                  <c:v>91.39</c:v>
                </c:pt>
                <c:pt idx="2">
                  <c:v>113.33</c:v>
                </c:pt>
                <c:pt idx="3">
                  <c:v>136.47</c:v>
                </c:pt>
                <c:pt idx="4">
                  <c:v>141.59</c:v>
                </c:pt>
                <c:pt idx="5">
                  <c:v>145.51</c:v>
                </c:pt>
                <c:pt idx="6">
                  <c:v>169.92</c:v>
                </c:pt>
                <c:pt idx="7">
                  <c:v>199.67</c:v>
                </c:pt>
                <c:pt idx="8">
                  <c:v>230.47</c:v>
                </c:pt>
                <c:pt idx="9">
                  <c:v>260.95</c:v>
                </c:pt>
                <c:pt idx="10">
                  <c:v>298.68</c:v>
                </c:pt>
                <c:pt idx="11">
                  <c:v>340.42</c:v>
                </c:pt>
              </c:numCache>
            </c:numRef>
          </c:xVal>
          <c:yVal>
            <c:numRef>
              <c:f>Sheet1!$B$2:$B$13</c:f>
              <c:numCache>
                <c:formatCode>General</c:formatCode>
                <c:ptCount val="12"/>
                <c:pt idx="0">
                  <c:v>9</c:v>
                </c:pt>
                <c:pt idx="1">
                  <c:v>9.3000000000000007</c:v>
                </c:pt>
                <c:pt idx="2">
                  <c:v>9.3000000000000007</c:v>
                </c:pt>
                <c:pt idx="3">
                  <c:v>17.399999999999999</c:v>
                </c:pt>
                <c:pt idx="4">
                  <c:v>11.7</c:v>
                </c:pt>
                <c:pt idx="5">
                  <c:v>11.7</c:v>
                </c:pt>
                <c:pt idx="6">
                  <c:v>8.1999999999999993</c:v>
                </c:pt>
                <c:pt idx="7">
                  <c:v>9.5</c:v>
                </c:pt>
                <c:pt idx="8">
                  <c:v>10.9</c:v>
                </c:pt>
                <c:pt idx="9">
                  <c:v>14.7</c:v>
                </c:pt>
                <c:pt idx="10">
                  <c:v>13.9</c:v>
                </c:pt>
                <c:pt idx="11">
                  <c:v>12.5</c:v>
                </c:pt>
              </c:numCache>
            </c:numRef>
          </c:yVal>
          <c:smooth val="0"/>
          <c:extLst>
            <c:ext xmlns:c16="http://schemas.microsoft.com/office/drawing/2014/chart" uri="{C3380CC4-5D6E-409C-BE32-E72D297353CC}">
              <c16:uniqueId val="{00000000-A993-424C-8274-62DEEC9332DB}"/>
            </c:ext>
          </c:extLst>
        </c:ser>
        <c:ser>
          <c:idx val="1"/>
          <c:order val="1"/>
          <c:tx>
            <c:strRef>
              <c:f>Sheet1!$C$1</c:f>
              <c:strCache>
                <c:ptCount val="1"/>
                <c:pt idx="0">
                  <c:v>Real</c:v>
                </c:pt>
              </c:strCache>
            </c:strRef>
          </c:tx>
          <c:spPr>
            <a:ln w="25400" cap="rnd">
              <a:noFill/>
              <a:round/>
            </a:ln>
            <a:effectLst/>
          </c:spPr>
          <c:marker>
            <c:symbol val="square"/>
            <c:size val="6"/>
            <c:spPr>
              <a:solidFill>
                <a:schemeClr val="accent5"/>
              </a:solidFill>
              <a:ln w="9525">
                <a:solidFill>
                  <a:schemeClr val="accent5"/>
                </a:solidFill>
                <a:round/>
              </a:ln>
              <a:effectLst/>
            </c:spPr>
          </c:marker>
          <c:xVal>
            <c:numRef>
              <c:f>Sheet1!$A$2:$A$13</c:f>
              <c:numCache>
                <c:formatCode>General</c:formatCode>
                <c:ptCount val="12"/>
                <c:pt idx="0">
                  <c:v>72.599999999999994</c:v>
                </c:pt>
                <c:pt idx="1">
                  <c:v>91.39</c:v>
                </c:pt>
                <c:pt idx="2">
                  <c:v>113.33</c:v>
                </c:pt>
                <c:pt idx="3">
                  <c:v>136.47</c:v>
                </c:pt>
                <c:pt idx="4">
                  <c:v>141.59</c:v>
                </c:pt>
                <c:pt idx="5">
                  <c:v>145.51</c:v>
                </c:pt>
                <c:pt idx="6">
                  <c:v>169.92</c:v>
                </c:pt>
                <c:pt idx="7">
                  <c:v>199.67</c:v>
                </c:pt>
                <c:pt idx="8">
                  <c:v>230.47</c:v>
                </c:pt>
                <c:pt idx="9">
                  <c:v>260.95</c:v>
                </c:pt>
                <c:pt idx="10">
                  <c:v>298.68</c:v>
                </c:pt>
                <c:pt idx="11">
                  <c:v>340.42</c:v>
                </c:pt>
              </c:numCache>
            </c:numRef>
          </c:xVal>
          <c:yVal>
            <c:numRef>
              <c:f>Sheet1!$C$2:$C$13</c:f>
              <c:numCache>
                <c:formatCode>General</c:formatCode>
                <c:ptCount val="12"/>
                <c:pt idx="0">
                  <c:v>27.1</c:v>
                </c:pt>
                <c:pt idx="1">
                  <c:v>32.799999999999997</c:v>
                </c:pt>
                <c:pt idx="2">
                  <c:v>28.6</c:v>
                </c:pt>
                <c:pt idx="3">
                  <c:v>31.3</c:v>
                </c:pt>
                <c:pt idx="4">
                  <c:v>28.2</c:v>
                </c:pt>
                <c:pt idx="5">
                  <c:v>28.2</c:v>
                </c:pt>
                <c:pt idx="6">
                  <c:v>27</c:v>
                </c:pt>
                <c:pt idx="7">
                  <c:v>30.8</c:v>
                </c:pt>
                <c:pt idx="8">
                  <c:v>24.5</c:v>
                </c:pt>
                <c:pt idx="9">
                  <c:v>33.020000000000003</c:v>
                </c:pt>
                <c:pt idx="10">
                  <c:v>26.3</c:v>
                </c:pt>
                <c:pt idx="11">
                  <c:v>25.9</c:v>
                </c:pt>
              </c:numCache>
            </c:numRef>
          </c:yVal>
          <c:smooth val="0"/>
          <c:extLst>
            <c:ext xmlns:c16="http://schemas.microsoft.com/office/drawing/2014/chart" uri="{C3380CC4-5D6E-409C-BE32-E72D297353CC}">
              <c16:uniqueId val="{00000001-A993-424C-8274-62DEEC9332DB}"/>
            </c:ext>
          </c:extLst>
        </c:ser>
        <c:dLbls>
          <c:showLegendKey val="0"/>
          <c:showVal val="0"/>
          <c:showCatName val="0"/>
          <c:showSerName val="0"/>
          <c:showPercent val="0"/>
          <c:showBubbleSize val="0"/>
        </c:dLbls>
        <c:axId val="458040432"/>
        <c:axId val="458041744"/>
      </c:scatterChart>
      <c:valAx>
        <c:axId val="458040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dirty="0"/>
                  <a:t>Ecommerce</a:t>
                </a:r>
                <a:r>
                  <a:rPr lang="en-GB" baseline="0" dirty="0"/>
                  <a:t> value ($ billion)</a:t>
                </a:r>
                <a:endParaRPr lang="en-GB" dirty="0"/>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all" spc="120" normalizeH="0" baseline="0">
                <a:solidFill>
                  <a:schemeClr val="tx1">
                    <a:lumMod val="65000"/>
                    <a:lumOff val="35000"/>
                  </a:schemeClr>
                </a:solidFill>
                <a:latin typeface="+mn-lt"/>
                <a:ea typeface="+mn-ea"/>
                <a:cs typeface="+mn-cs"/>
              </a:defRPr>
            </a:pPr>
            <a:endParaRPr lang="en-US"/>
          </a:p>
        </c:txPr>
        <c:crossAx val="458041744"/>
        <c:crosses val="autoZero"/>
        <c:crossBetween val="midCat"/>
      </c:valAx>
      <c:valAx>
        <c:axId val="458041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GB" dirty="0"/>
                  <a:t>Christmas</a:t>
                </a:r>
                <a:r>
                  <a:rPr lang="en-GB" baseline="0" dirty="0"/>
                  <a:t> Tree Sales (millions)</a:t>
                </a:r>
                <a:endParaRPr lang="en-GB" dirty="0"/>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5804043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AA672D-E76B-4A32-B52E-AEB37FFA3E9C}"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GB"/>
        </a:p>
      </dgm:t>
    </dgm:pt>
    <dgm:pt modelId="{D5D96B60-C45B-492B-90B3-8ED4C95FF411}">
      <dgm:prSet phldrT="[Text]"/>
      <dgm:spPr/>
      <dgm:t>
        <a:bodyPr/>
        <a:lstStyle/>
        <a:p>
          <a:r>
            <a:rPr lang="en-GB" dirty="0"/>
            <a:t>Monday</a:t>
          </a:r>
        </a:p>
      </dgm:t>
    </dgm:pt>
    <dgm:pt modelId="{CCBF5492-ACA7-4838-A2AD-B40CB3F013EF}" type="parTrans" cxnId="{0FEBA2DD-E0CD-4399-A72D-A43AD97DF124}">
      <dgm:prSet/>
      <dgm:spPr/>
      <dgm:t>
        <a:bodyPr/>
        <a:lstStyle/>
        <a:p>
          <a:endParaRPr lang="en-GB"/>
        </a:p>
      </dgm:t>
    </dgm:pt>
    <dgm:pt modelId="{6B7A294F-6F1D-4B37-AA7D-106032F6ECD6}" type="sibTrans" cxnId="{0FEBA2DD-E0CD-4399-A72D-A43AD97DF124}">
      <dgm:prSet/>
      <dgm:spPr/>
      <dgm:t>
        <a:bodyPr/>
        <a:lstStyle/>
        <a:p>
          <a:endParaRPr lang="en-GB"/>
        </a:p>
      </dgm:t>
    </dgm:pt>
    <dgm:pt modelId="{F4244F2A-8348-42EB-B874-6F1D1D75F783}">
      <dgm:prSet phldrT="[Text]"/>
      <dgm:spPr/>
      <dgm:t>
        <a:bodyPr/>
        <a:lstStyle/>
        <a:p>
          <a:r>
            <a:rPr lang="en-GB" dirty="0"/>
            <a:t>Scoping and Organising</a:t>
          </a:r>
        </a:p>
      </dgm:t>
    </dgm:pt>
    <dgm:pt modelId="{3196E2C9-1E39-4D45-BE49-2480669405D0}" type="parTrans" cxnId="{4788F833-405A-4098-8655-FA2B327D4813}">
      <dgm:prSet/>
      <dgm:spPr/>
      <dgm:t>
        <a:bodyPr/>
        <a:lstStyle/>
        <a:p>
          <a:endParaRPr lang="en-GB"/>
        </a:p>
      </dgm:t>
    </dgm:pt>
    <dgm:pt modelId="{52A080E8-4263-4C99-BA99-E647F6C8B780}" type="sibTrans" cxnId="{4788F833-405A-4098-8655-FA2B327D4813}">
      <dgm:prSet/>
      <dgm:spPr/>
      <dgm:t>
        <a:bodyPr/>
        <a:lstStyle/>
        <a:p>
          <a:endParaRPr lang="en-GB"/>
        </a:p>
      </dgm:t>
    </dgm:pt>
    <dgm:pt modelId="{05F58919-06B0-4783-ADC0-B0E22548B6B4}">
      <dgm:prSet phldrT="[Text]"/>
      <dgm:spPr/>
      <dgm:t>
        <a:bodyPr/>
        <a:lstStyle/>
        <a:p>
          <a:r>
            <a:rPr lang="en-GB" dirty="0"/>
            <a:t>Briefing of specification</a:t>
          </a:r>
        </a:p>
      </dgm:t>
    </dgm:pt>
    <dgm:pt modelId="{16406788-DB55-4C44-9D32-55E980F4A6CC}" type="parTrans" cxnId="{FD1546EC-4700-4337-85AB-CCCC30D3B24A}">
      <dgm:prSet/>
      <dgm:spPr/>
      <dgm:t>
        <a:bodyPr/>
        <a:lstStyle/>
        <a:p>
          <a:endParaRPr lang="en-GB"/>
        </a:p>
      </dgm:t>
    </dgm:pt>
    <dgm:pt modelId="{2793C5F2-8232-4380-AE55-C3EB7986CEBE}" type="sibTrans" cxnId="{FD1546EC-4700-4337-85AB-CCCC30D3B24A}">
      <dgm:prSet/>
      <dgm:spPr/>
      <dgm:t>
        <a:bodyPr/>
        <a:lstStyle/>
        <a:p>
          <a:endParaRPr lang="en-GB"/>
        </a:p>
      </dgm:t>
    </dgm:pt>
    <dgm:pt modelId="{525F14CD-24B9-47A9-839D-32A543AF7449}">
      <dgm:prSet phldrT="[Text]"/>
      <dgm:spPr/>
      <dgm:t>
        <a:bodyPr/>
        <a:lstStyle/>
        <a:p>
          <a:r>
            <a:rPr lang="en-GB" dirty="0"/>
            <a:t>Tuesday - Wednesday</a:t>
          </a:r>
        </a:p>
      </dgm:t>
    </dgm:pt>
    <dgm:pt modelId="{0E0A3F5D-BE4D-4637-9C94-D44996053EA6}" type="parTrans" cxnId="{132709ED-D407-4FC2-BE14-56B04EC762CD}">
      <dgm:prSet/>
      <dgm:spPr/>
      <dgm:t>
        <a:bodyPr/>
        <a:lstStyle/>
        <a:p>
          <a:endParaRPr lang="en-GB"/>
        </a:p>
      </dgm:t>
    </dgm:pt>
    <dgm:pt modelId="{A1B52FB7-3CF9-4974-85EB-00FF7E8992A7}" type="sibTrans" cxnId="{132709ED-D407-4FC2-BE14-56B04EC762CD}">
      <dgm:prSet/>
      <dgm:spPr/>
      <dgm:t>
        <a:bodyPr/>
        <a:lstStyle/>
        <a:p>
          <a:endParaRPr lang="en-GB"/>
        </a:p>
      </dgm:t>
    </dgm:pt>
    <dgm:pt modelId="{42436F71-4579-4F05-BE4B-570B909F1963}">
      <dgm:prSet phldrT="[Text]"/>
      <dgm:spPr/>
      <dgm:t>
        <a:bodyPr/>
        <a:lstStyle/>
        <a:p>
          <a:r>
            <a:rPr lang="en-GB" dirty="0"/>
            <a:t>       Development and Testing</a:t>
          </a:r>
        </a:p>
      </dgm:t>
    </dgm:pt>
    <dgm:pt modelId="{8FDD4102-263C-4BAC-A1C4-F62518B44063}" type="parTrans" cxnId="{0274FFE3-D768-48BC-9A2E-3B0670AB1247}">
      <dgm:prSet/>
      <dgm:spPr/>
      <dgm:t>
        <a:bodyPr/>
        <a:lstStyle/>
        <a:p>
          <a:endParaRPr lang="en-GB"/>
        </a:p>
      </dgm:t>
    </dgm:pt>
    <dgm:pt modelId="{D22B25D5-0167-49A3-BFC4-9EEBFC59C4D5}" type="sibTrans" cxnId="{0274FFE3-D768-48BC-9A2E-3B0670AB1247}">
      <dgm:prSet/>
      <dgm:spPr/>
      <dgm:t>
        <a:bodyPr/>
        <a:lstStyle/>
        <a:p>
          <a:endParaRPr lang="en-GB"/>
        </a:p>
      </dgm:t>
    </dgm:pt>
    <dgm:pt modelId="{004732E3-A2CC-4123-A378-50AF535E06C8}">
      <dgm:prSet phldrT="[Text]"/>
      <dgm:spPr/>
      <dgm:t>
        <a:bodyPr/>
        <a:lstStyle/>
        <a:p>
          <a:r>
            <a:rPr lang="en-GB" dirty="0"/>
            <a:t>Browse and search stock</a:t>
          </a:r>
        </a:p>
      </dgm:t>
    </dgm:pt>
    <dgm:pt modelId="{B39B8487-AE37-4479-9298-8A4DD86B3DA2}" type="parTrans" cxnId="{F343905D-28D2-4857-8B74-810C1197721F}">
      <dgm:prSet/>
      <dgm:spPr/>
      <dgm:t>
        <a:bodyPr/>
        <a:lstStyle/>
        <a:p>
          <a:endParaRPr lang="en-GB"/>
        </a:p>
      </dgm:t>
    </dgm:pt>
    <dgm:pt modelId="{B7FA2586-398A-419C-8012-D63CF56BAC0C}" type="sibTrans" cxnId="{F343905D-28D2-4857-8B74-810C1197721F}">
      <dgm:prSet/>
      <dgm:spPr/>
      <dgm:t>
        <a:bodyPr/>
        <a:lstStyle/>
        <a:p>
          <a:endParaRPr lang="en-GB"/>
        </a:p>
      </dgm:t>
    </dgm:pt>
    <dgm:pt modelId="{EF640624-4FAB-4C28-B770-BE11E3ACE2A7}">
      <dgm:prSet phldrT="[Text]"/>
      <dgm:spPr/>
      <dgm:t>
        <a:bodyPr/>
        <a:lstStyle/>
        <a:p>
          <a:r>
            <a:rPr lang="en-GB" dirty="0"/>
            <a:t>Thursday</a:t>
          </a:r>
        </a:p>
      </dgm:t>
    </dgm:pt>
    <dgm:pt modelId="{3E1BC7F3-BAF7-40DD-B495-E35EE2643CA1}" type="parTrans" cxnId="{723E6DB0-0E7A-45CF-88A3-937406F77D5E}">
      <dgm:prSet/>
      <dgm:spPr/>
      <dgm:t>
        <a:bodyPr/>
        <a:lstStyle/>
        <a:p>
          <a:endParaRPr lang="en-GB"/>
        </a:p>
      </dgm:t>
    </dgm:pt>
    <dgm:pt modelId="{DA650ABA-8FFD-43CD-ACF9-AE70926A242E}" type="sibTrans" cxnId="{723E6DB0-0E7A-45CF-88A3-937406F77D5E}">
      <dgm:prSet/>
      <dgm:spPr/>
      <dgm:t>
        <a:bodyPr/>
        <a:lstStyle/>
        <a:p>
          <a:endParaRPr lang="en-GB"/>
        </a:p>
      </dgm:t>
    </dgm:pt>
    <dgm:pt modelId="{2A208622-A210-40FE-A2AB-5EE617A6B3DD}">
      <dgm:prSet phldrT="[Text]"/>
      <dgm:spPr/>
      <dgm:t>
        <a:bodyPr/>
        <a:lstStyle/>
        <a:p>
          <a:endParaRPr lang="en-GB" dirty="0"/>
        </a:p>
      </dgm:t>
    </dgm:pt>
    <dgm:pt modelId="{B64F3D9F-E1EA-4153-8821-E44C48472B72}" type="parTrans" cxnId="{E4DDE7B6-0B74-4766-89FB-3585B2FDAEA0}">
      <dgm:prSet/>
      <dgm:spPr/>
      <dgm:t>
        <a:bodyPr/>
        <a:lstStyle/>
        <a:p>
          <a:endParaRPr lang="en-GB"/>
        </a:p>
      </dgm:t>
    </dgm:pt>
    <dgm:pt modelId="{FBD28855-4A2D-4C30-B2DD-04A11B689FD3}" type="sibTrans" cxnId="{E4DDE7B6-0B74-4766-89FB-3585B2FDAEA0}">
      <dgm:prSet/>
      <dgm:spPr/>
      <dgm:t>
        <a:bodyPr/>
        <a:lstStyle/>
        <a:p>
          <a:endParaRPr lang="en-GB"/>
        </a:p>
      </dgm:t>
    </dgm:pt>
    <dgm:pt modelId="{EB366AE2-9D14-4C46-B749-10225BF2B396}">
      <dgm:prSet phldrT="[Text]"/>
      <dgm:spPr/>
      <dgm:t>
        <a:bodyPr/>
        <a:lstStyle/>
        <a:p>
          <a:r>
            <a:rPr lang="en-GB" dirty="0"/>
            <a:t>Final development</a:t>
          </a:r>
        </a:p>
      </dgm:t>
    </dgm:pt>
    <dgm:pt modelId="{0845DECD-14B5-412D-8E64-249D35D1157D}" type="parTrans" cxnId="{FAB78525-7C02-4329-A7B0-E8F8A210DA27}">
      <dgm:prSet/>
      <dgm:spPr/>
      <dgm:t>
        <a:bodyPr/>
        <a:lstStyle/>
        <a:p>
          <a:endParaRPr lang="en-GB"/>
        </a:p>
      </dgm:t>
    </dgm:pt>
    <dgm:pt modelId="{378D888B-F727-42F0-93B2-41F47FC60D75}" type="sibTrans" cxnId="{FAB78525-7C02-4329-A7B0-E8F8A210DA27}">
      <dgm:prSet/>
      <dgm:spPr/>
      <dgm:t>
        <a:bodyPr/>
        <a:lstStyle/>
        <a:p>
          <a:endParaRPr lang="en-GB"/>
        </a:p>
      </dgm:t>
    </dgm:pt>
    <dgm:pt modelId="{45D31228-B4DE-4525-9A42-92AC7509D5D5}">
      <dgm:prSet phldrT="[Text]"/>
      <dgm:spPr/>
      <dgm:t>
        <a:bodyPr/>
        <a:lstStyle/>
        <a:p>
          <a:r>
            <a:rPr lang="en-GB" dirty="0"/>
            <a:t>Prepare for first client meeting</a:t>
          </a:r>
        </a:p>
      </dgm:t>
    </dgm:pt>
    <dgm:pt modelId="{9379DE1A-8DB9-414C-80B9-64306CB7F9F5}" type="parTrans" cxnId="{DE661794-EA19-472C-8DEC-4F02A597576D}">
      <dgm:prSet/>
      <dgm:spPr/>
      <dgm:t>
        <a:bodyPr/>
        <a:lstStyle/>
        <a:p>
          <a:endParaRPr lang="en-GB"/>
        </a:p>
      </dgm:t>
    </dgm:pt>
    <dgm:pt modelId="{008CFDB7-3F72-4403-AD6E-255484196A32}" type="sibTrans" cxnId="{DE661794-EA19-472C-8DEC-4F02A597576D}">
      <dgm:prSet/>
      <dgm:spPr/>
      <dgm:t>
        <a:bodyPr/>
        <a:lstStyle/>
        <a:p>
          <a:endParaRPr lang="en-GB"/>
        </a:p>
      </dgm:t>
    </dgm:pt>
    <dgm:pt modelId="{6C4E38AE-0313-4279-B996-5447A54A6BB6}">
      <dgm:prSet phldrT="[Text]"/>
      <dgm:spPr/>
      <dgm:t>
        <a:bodyPr/>
        <a:lstStyle/>
        <a:p>
          <a:r>
            <a:rPr lang="en-GB" dirty="0"/>
            <a:t>Login/logout facility</a:t>
          </a:r>
        </a:p>
      </dgm:t>
    </dgm:pt>
    <dgm:pt modelId="{B29B713F-7CE6-4059-B520-B0B9D5B09107}" type="parTrans" cxnId="{F04AFBCB-E355-4B6B-898E-6680E11CD83A}">
      <dgm:prSet/>
      <dgm:spPr/>
      <dgm:t>
        <a:bodyPr/>
        <a:lstStyle/>
        <a:p>
          <a:endParaRPr lang="en-GB"/>
        </a:p>
      </dgm:t>
    </dgm:pt>
    <dgm:pt modelId="{B6465EF8-97F6-40FC-AA8B-39DA55E55FB2}" type="sibTrans" cxnId="{F04AFBCB-E355-4B6B-898E-6680E11CD83A}">
      <dgm:prSet/>
      <dgm:spPr/>
      <dgm:t>
        <a:bodyPr/>
        <a:lstStyle/>
        <a:p>
          <a:endParaRPr lang="en-GB"/>
        </a:p>
      </dgm:t>
    </dgm:pt>
    <dgm:pt modelId="{2C4C1F38-3CED-47E3-9A65-BCF158862846}">
      <dgm:prSet phldrT="[Text]"/>
      <dgm:spPr/>
      <dgm:t>
        <a:bodyPr/>
        <a:lstStyle/>
        <a:p>
          <a:r>
            <a:rPr lang="en-GB" dirty="0"/>
            <a:t>Adding and updating basket</a:t>
          </a:r>
        </a:p>
      </dgm:t>
    </dgm:pt>
    <dgm:pt modelId="{525F0DE1-5A50-48C9-9557-FD1EDC89462A}" type="parTrans" cxnId="{4DFC52AD-F572-4A70-A70C-0F3FD88B62FB}">
      <dgm:prSet/>
      <dgm:spPr/>
      <dgm:t>
        <a:bodyPr/>
        <a:lstStyle/>
        <a:p>
          <a:endParaRPr lang="en-GB"/>
        </a:p>
      </dgm:t>
    </dgm:pt>
    <dgm:pt modelId="{4697341B-817C-42C4-8BB5-16161FC8597A}" type="sibTrans" cxnId="{4DFC52AD-F572-4A70-A70C-0F3FD88B62FB}">
      <dgm:prSet/>
      <dgm:spPr/>
      <dgm:t>
        <a:bodyPr/>
        <a:lstStyle/>
        <a:p>
          <a:endParaRPr lang="en-GB"/>
        </a:p>
      </dgm:t>
    </dgm:pt>
    <dgm:pt modelId="{699A692D-0147-4DEF-A6E4-DACE3538874B}">
      <dgm:prSet phldrT="[Text]"/>
      <dgm:spPr/>
      <dgm:t>
        <a:bodyPr/>
        <a:lstStyle/>
        <a:p>
          <a:r>
            <a:rPr lang="en-GB" dirty="0"/>
            <a:t>Data analysis report</a:t>
          </a:r>
        </a:p>
      </dgm:t>
    </dgm:pt>
    <dgm:pt modelId="{A4E068D0-7A88-4574-8D30-699713941B0A}" type="parTrans" cxnId="{5412B9B5-17DA-44BD-94BA-A6F26B2A3386}">
      <dgm:prSet/>
      <dgm:spPr/>
      <dgm:t>
        <a:bodyPr/>
        <a:lstStyle/>
        <a:p>
          <a:endParaRPr lang="en-GB"/>
        </a:p>
      </dgm:t>
    </dgm:pt>
    <dgm:pt modelId="{87E23B27-F0F4-4714-BF92-2BF176AF47F8}" type="sibTrans" cxnId="{5412B9B5-17DA-44BD-94BA-A6F26B2A3386}">
      <dgm:prSet/>
      <dgm:spPr/>
      <dgm:t>
        <a:bodyPr/>
        <a:lstStyle/>
        <a:p>
          <a:endParaRPr lang="en-GB"/>
        </a:p>
      </dgm:t>
    </dgm:pt>
    <dgm:pt modelId="{1F57107C-127C-4E39-A808-234E90DDA28F}">
      <dgm:prSet phldrT="[Text]"/>
      <dgm:spPr/>
      <dgm:t>
        <a:bodyPr/>
        <a:lstStyle/>
        <a:p>
          <a:r>
            <a:rPr lang="en-GB" dirty="0"/>
            <a:t>Testing</a:t>
          </a:r>
        </a:p>
      </dgm:t>
    </dgm:pt>
    <dgm:pt modelId="{31DA9896-B7CB-4F45-8C34-6998B86F3BBF}" type="parTrans" cxnId="{35387567-09E3-46F4-9BE8-68ED994E2D9F}">
      <dgm:prSet/>
      <dgm:spPr/>
      <dgm:t>
        <a:bodyPr/>
        <a:lstStyle/>
        <a:p>
          <a:endParaRPr lang="en-GB"/>
        </a:p>
      </dgm:t>
    </dgm:pt>
    <dgm:pt modelId="{CDE3EBAD-7CCD-4705-B1A2-BBB19B2DE316}" type="sibTrans" cxnId="{35387567-09E3-46F4-9BE8-68ED994E2D9F}">
      <dgm:prSet/>
      <dgm:spPr/>
      <dgm:t>
        <a:bodyPr/>
        <a:lstStyle/>
        <a:p>
          <a:endParaRPr lang="en-GB"/>
        </a:p>
      </dgm:t>
    </dgm:pt>
    <dgm:pt modelId="{AC80AB1E-00DC-4D95-B459-92C0C4D5B607}">
      <dgm:prSet phldrT="[Text]"/>
      <dgm:spPr/>
      <dgm:t>
        <a:bodyPr/>
        <a:lstStyle/>
        <a:p>
          <a:r>
            <a:rPr lang="en-GB" dirty="0"/>
            <a:t>Demonstration preparation</a:t>
          </a:r>
        </a:p>
      </dgm:t>
    </dgm:pt>
    <dgm:pt modelId="{74B925FB-3AF1-48B8-AA1E-3684908E3A48}" type="parTrans" cxnId="{DC4D8600-C81E-4A11-A347-F5859097361A}">
      <dgm:prSet/>
      <dgm:spPr/>
      <dgm:t>
        <a:bodyPr/>
        <a:lstStyle/>
        <a:p>
          <a:endParaRPr lang="en-GB"/>
        </a:p>
      </dgm:t>
    </dgm:pt>
    <dgm:pt modelId="{D7485647-DFEE-4C30-9180-92A35E9398AE}" type="sibTrans" cxnId="{DC4D8600-C81E-4A11-A347-F5859097361A}">
      <dgm:prSet/>
      <dgm:spPr/>
      <dgm:t>
        <a:bodyPr/>
        <a:lstStyle/>
        <a:p>
          <a:endParaRPr lang="en-GB"/>
        </a:p>
      </dgm:t>
    </dgm:pt>
    <dgm:pt modelId="{733CE7EA-1B1D-4763-86B6-48A8FF410DF0}" type="pres">
      <dgm:prSet presAssocID="{00AA672D-E76B-4A32-B52E-AEB37FFA3E9C}" presName="Name0" presStyleCnt="0">
        <dgm:presLayoutVars>
          <dgm:chMax/>
          <dgm:chPref val="3"/>
          <dgm:dir/>
          <dgm:animOne val="branch"/>
          <dgm:animLvl val="lvl"/>
        </dgm:presLayoutVars>
      </dgm:prSet>
      <dgm:spPr/>
    </dgm:pt>
    <dgm:pt modelId="{2EC95195-AF0B-43F0-954A-470788F3B1E0}" type="pres">
      <dgm:prSet presAssocID="{D5D96B60-C45B-492B-90B3-8ED4C95FF411}" presName="composite" presStyleCnt="0"/>
      <dgm:spPr/>
    </dgm:pt>
    <dgm:pt modelId="{D0E3B623-0309-4674-9C01-6BF6DD1ECF4D}" type="pres">
      <dgm:prSet presAssocID="{D5D96B60-C45B-492B-90B3-8ED4C95FF411}" presName="FirstChild" presStyleLbl="revTx" presStyleIdx="0" presStyleCnt="6">
        <dgm:presLayoutVars>
          <dgm:chMax val="0"/>
          <dgm:chPref val="0"/>
          <dgm:bulletEnabled val="1"/>
        </dgm:presLayoutVars>
      </dgm:prSet>
      <dgm:spPr/>
    </dgm:pt>
    <dgm:pt modelId="{27164A85-9139-4244-AA54-B612EF80485D}" type="pres">
      <dgm:prSet presAssocID="{D5D96B60-C45B-492B-90B3-8ED4C95FF411}" presName="Parent" presStyleLbl="alignNode1" presStyleIdx="0" presStyleCnt="3">
        <dgm:presLayoutVars>
          <dgm:chMax val="3"/>
          <dgm:chPref val="3"/>
          <dgm:bulletEnabled val="1"/>
        </dgm:presLayoutVars>
      </dgm:prSet>
      <dgm:spPr/>
    </dgm:pt>
    <dgm:pt modelId="{EAF230BA-7833-4743-9B51-C87AFAB4B2C6}" type="pres">
      <dgm:prSet presAssocID="{D5D96B60-C45B-492B-90B3-8ED4C95FF411}" presName="Accent" presStyleLbl="parChTrans1D1" presStyleIdx="0" presStyleCnt="3"/>
      <dgm:spPr/>
    </dgm:pt>
    <dgm:pt modelId="{E18F29BF-6EC7-4410-BED1-4996C1025CDA}" type="pres">
      <dgm:prSet presAssocID="{D5D96B60-C45B-492B-90B3-8ED4C95FF411}" presName="Child" presStyleLbl="revTx" presStyleIdx="1" presStyleCnt="6">
        <dgm:presLayoutVars>
          <dgm:chMax val="0"/>
          <dgm:chPref val="0"/>
          <dgm:bulletEnabled val="1"/>
        </dgm:presLayoutVars>
      </dgm:prSet>
      <dgm:spPr/>
    </dgm:pt>
    <dgm:pt modelId="{08DD5F47-8FA2-4B72-8562-9594C1E2D24A}" type="pres">
      <dgm:prSet presAssocID="{6B7A294F-6F1D-4B37-AA7D-106032F6ECD6}" presName="sibTrans" presStyleCnt="0"/>
      <dgm:spPr/>
    </dgm:pt>
    <dgm:pt modelId="{45767E09-ACFD-44D6-9387-D2842BE9A986}" type="pres">
      <dgm:prSet presAssocID="{525F14CD-24B9-47A9-839D-32A543AF7449}" presName="composite" presStyleCnt="0"/>
      <dgm:spPr/>
    </dgm:pt>
    <dgm:pt modelId="{630D73CA-1D5B-4D2B-884E-C32A5445CB68}" type="pres">
      <dgm:prSet presAssocID="{525F14CD-24B9-47A9-839D-32A543AF7449}" presName="FirstChild" presStyleLbl="revTx" presStyleIdx="2" presStyleCnt="6" custLinFactNeighborX="4527">
        <dgm:presLayoutVars>
          <dgm:chMax val="0"/>
          <dgm:chPref val="0"/>
          <dgm:bulletEnabled val="1"/>
        </dgm:presLayoutVars>
      </dgm:prSet>
      <dgm:spPr/>
    </dgm:pt>
    <dgm:pt modelId="{46A12694-E5C6-44FA-BF08-C55F1162E6E2}" type="pres">
      <dgm:prSet presAssocID="{525F14CD-24B9-47A9-839D-32A543AF7449}" presName="Parent" presStyleLbl="alignNode1" presStyleIdx="1" presStyleCnt="3" custScaleX="135057" custScaleY="115322" custLinFactNeighborX="8816" custLinFactNeighborY="0">
        <dgm:presLayoutVars>
          <dgm:chMax val="3"/>
          <dgm:chPref val="3"/>
          <dgm:bulletEnabled val="1"/>
        </dgm:presLayoutVars>
      </dgm:prSet>
      <dgm:spPr/>
    </dgm:pt>
    <dgm:pt modelId="{52076967-6E63-4E6E-A0FA-51933F1648E7}" type="pres">
      <dgm:prSet presAssocID="{525F14CD-24B9-47A9-839D-32A543AF7449}" presName="Accent" presStyleLbl="parChTrans1D1" presStyleIdx="1" presStyleCnt="3"/>
      <dgm:spPr/>
    </dgm:pt>
    <dgm:pt modelId="{74C094C5-61FA-440C-8DF8-CD5E11D3CD19}" type="pres">
      <dgm:prSet presAssocID="{525F14CD-24B9-47A9-839D-32A543AF7449}" presName="Child" presStyleLbl="revTx" presStyleIdx="3" presStyleCnt="6">
        <dgm:presLayoutVars>
          <dgm:chMax val="0"/>
          <dgm:chPref val="0"/>
          <dgm:bulletEnabled val="1"/>
        </dgm:presLayoutVars>
      </dgm:prSet>
      <dgm:spPr/>
    </dgm:pt>
    <dgm:pt modelId="{D353619C-7AC0-4777-862D-0C7ED22A6C5A}" type="pres">
      <dgm:prSet presAssocID="{A1B52FB7-3CF9-4974-85EB-00FF7E8992A7}" presName="sibTrans" presStyleCnt="0"/>
      <dgm:spPr/>
    </dgm:pt>
    <dgm:pt modelId="{81600F52-A0A8-4BB4-9D3A-BD33513B410D}" type="pres">
      <dgm:prSet presAssocID="{EF640624-4FAB-4C28-B770-BE11E3ACE2A7}" presName="composite" presStyleCnt="0"/>
      <dgm:spPr/>
    </dgm:pt>
    <dgm:pt modelId="{153FEB22-C5B5-407E-97BA-5A1796107CE9}" type="pres">
      <dgm:prSet presAssocID="{EF640624-4FAB-4C28-B770-BE11E3ACE2A7}" presName="FirstChild" presStyleLbl="revTx" presStyleIdx="4" presStyleCnt="6">
        <dgm:presLayoutVars>
          <dgm:chMax val="0"/>
          <dgm:chPref val="0"/>
          <dgm:bulletEnabled val="1"/>
        </dgm:presLayoutVars>
      </dgm:prSet>
      <dgm:spPr/>
    </dgm:pt>
    <dgm:pt modelId="{7593DA0D-7F1A-45DE-B839-F24963B710E6}" type="pres">
      <dgm:prSet presAssocID="{EF640624-4FAB-4C28-B770-BE11E3ACE2A7}" presName="Parent" presStyleLbl="alignNode1" presStyleIdx="2" presStyleCnt="3">
        <dgm:presLayoutVars>
          <dgm:chMax val="3"/>
          <dgm:chPref val="3"/>
          <dgm:bulletEnabled val="1"/>
        </dgm:presLayoutVars>
      </dgm:prSet>
      <dgm:spPr/>
    </dgm:pt>
    <dgm:pt modelId="{4B024A59-E5A9-4034-89FD-A81CBB3CAAAD}" type="pres">
      <dgm:prSet presAssocID="{EF640624-4FAB-4C28-B770-BE11E3ACE2A7}" presName="Accent" presStyleLbl="parChTrans1D1" presStyleIdx="2" presStyleCnt="3"/>
      <dgm:spPr/>
    </dgm:pt>
    <dgm:pt modelId="{E74A67A9-E060-41CF-A675-CDE18F00B44E}" type="pres">
      <dgm:prSet presAssocID="{EF640624-4FAB-4C28-B770-BE11E3ACE2A7}" presName="Child" presStyleLbl="revTx" presStyleIdx="5" presStyleCnt="6">
        <dgm:presLayoutVars>
          <dgm:chMax val="0"/>
          <dgm:chPref val="0"/>
          <dgm:bulletEnabled val="1"/>
        </dgm:presLayoutVars>
      </dgm:prSet>
      <dgm:spPr/>
    </dgm:pt>
  </dgm:ptLst>
  <dgm:cxnLst>
    <dgm:cxn modelId="{DC4D8600-C81E-4A11-A347-F5859097361A}" srcId="{EF640624-4FAB-4C28-B770-BE11E3ACE2A7}" destId="{AC80AB1E-00DC-4D95-B459-92C0C4D5B607}" srcOrd="3" destOrd="0" parTransId="{74B925FB-3AF1-48B8-AA1E-3684908E3A48}" sibTransId="{D7485647-DFEE-4C30-9180-92A35E9398AE}"/>
    <dgm:cxn modelId="{4DB88E06-DFB7-4140-ADFB-D352318B4DAE}" type="presOf" srcId="{525F14CD-24B9-47A9-839D-32A543AF7449}" destId="{46A12694-E5C6-44FA-BF08-C55F1162E6E2}" srcOrd="0" destOrd="0" presId="urn:microsoft.com/office/officeart/2011/layout/TabList"/>
    <dgm:cxn modelId="{FAB78525-7C02-4329-A7B0-E8F8A210DA27}" srcId="{EF640624-4FAB-4C28-B770-BE11E3ACE2A7}" destId="{EB366AE2-9D14-4C46-B749-10225BF2B396}" srcOrd="1" destOrd="0" parTransId="{0845DECD-14B5-412D-8E64-249D35D1157D}" sibTransId="{378D888B-F727-42F0-93B2-41F47FC60D75}"/>
    <dgm:cxn modelId="{2D0E302E-3046-4731-B455-943C2C659C5D}" type="presOf" srcId="{699A692D-0147-4DEF-A6E4-DACE3538874B}" destId="{74C094C5-61FA-440C-8DF8-CD5E11D3CD19}" srcOrd="0" destOrd="2" presId="urn:microsoft.com/office/officeart/2011/layout/TabList"/>
    <dgm:cxn modelId="{4788F833-405A-4098-8655-FA2B327D4813}" srcId="{D5D96B60-C45B-492B-90B3-8ED4C95FF411}" destId="{F4244F2A-8348-42EB-B874-6F1D1D75F783}" srcOrd="0" destOrd="0" parTransId="{3196E2C9-1E39-4D45-BE49-2480669405D0}" sibTransId="{52A080E8-4263-4C99-BA99-E647F6C8B780}"/>
    <dgm:cxn modelId="{F343905D-28D2-4857-8B74-810C1197721F}" srcId="{525F14CD-24B9-47A9-839D-32A543AF7449}" destId="{004732E3-A2CC-4123-A378-50AF535E06C8}" srcOrd="1" destOrd="0" parTransId="{B39B8487-AE37-4479-9298-8A4DD86B3DA2}" sibTransId="{B7FA2586-398A-419C-8012-D63CF56BAC0C}"/>
    <dgm:cxn modelId="{F1A67E61-1F66-457B-853D-C0E44CB64729}" type="presOf" srcId="{00AA672D-E76B-4A32-B52E-AEB37FFA3E9C}" destId="{733CE7EA-1B1D-4763-86B6-48A8FF410DF0}" srcOrd="0" destOrd="0" presId="urn:microsoft.com/office/officeart/2011/layout/TabList"/>
    <dgm:cxn modelId="{A59B3462-9B26-4F00-B324-6CD5D233DC76}" type="presOf" srcId="{EB366AE2-9D14-4C46-B749-10225BF2B396}" destId="{E74A67A9-E060-41CF-A675-CDE18F00B44E}" srcOrd="0" destOrd="0" presId="urn:microsoft.com/office/officeart/2011/layout/TabList"/>
    <dgm:cxn modelId="{35387567-09E3-46F4-9BE8-68ED994E2D9F}" srcId="{EF640624-4FAB-4C28-B770-BE11E3ACE2A7}" destId="{1F57107C-127C-4E39-A808-234E90DDA28F}" srcOrd="2" destOrd="0" parTransId="{31DA9896-B7CB-4F45-8C34-6998B86F3BBF}" sibTransId="{CDE3EBAD-7CCD-4705-B1A2-BBB19B2DE316}"/>
    <dgm:cxn modelId="{17BA3068-1242-4E5F-A969-C5AE8D68E7C3}" type="presOf" srcId="{42436F71-4579-4F05-BE4B-570B909F1963}" destId="{630D73CA-1D5B-4D2B-884E-C32A5445CB68}" srcOrd="0" destOrd="0" presId="urn:microsoft.com/office/officeart/2011/layout/TabList"/>
    <dgm:cxn modelId="{F7D21984-6098-45A4-BCA9-9E613C825684}" type="presOf" srcId="{45D31228-B4DE-4525-9A42-92AC7509D5D5}" destId="{E18F29BF-6EC7-4410-BED1-4996C1025CDA}" srcOrd="0" destOrd="1" presId="urn:microsoft.com/office/officeart/2011/layout/TabList"/>
    <dgm:cxn modelId="{DE661794-EA19-472C-8DEC-4F02A597576D}" srcId="{D5D96B60-C45B-492B-90B3-8ED4C95FF411}" destId="{45D31228-B4DE-4525-9A42-92AC7509D5D5}" srcOrd="2" destOrd="0" parTransId="{9379DE1A-8DB9-414C-80B9-64306CB7F9F5}" sibTransId="{008CFDB7-3F72-4403-AD6E-255484196A32}"/>
    <dgm:cxn modelId="{429B72A2-C229-4D79-8BB3-B3FA7734905F}" type="presOf" srcId="{AC80AB1E-00DC-4D95-B459-92C0C4D5B607}" destId="{E74A67A9-E060-41CF-A675-CDE18F00B44E}" srcOrd="0" destOrd="2" presId="urn:microsoft.com/office/officeart/2011/layout/TabList"/>
    <dgm:cxn modelId="{AFFE5DAD-F427-4FDE-A949-AE13D1D5CE33}" type="presOf" srcId="{05F58919-06B0-4783-ADC0-B0E22548B6B4}" destId="{E18F29BF-6EC7-4410-BED1-4996C1025CDA}" srcOrd="0" destOrd="0" presId="urn:microsoft.com/office/officeart/2011/layout/TabList"/>
    <dgm:cxn modelId="{4DFC52AD-F572-4A70-A70C-0F3FD88B62FB}" srcId="{525F14CD-24B9-47A9-839D-32A543AF7449}" destId="{2C4C1F38-3CED-47E3-9A65-BCF158862846}" srcOrd="2" destOrd="0" parTransId="{525F0DE1-5A50-48C9-9557-FD1EDC89462A}" sibTransId="{4697341B-817C-42C4-8BB5-16161FC8597A}"/>
    <dgm:cxn modelId="{723E6DB0-0E7A-45CF-88A3-937406F77D5E}" srcId="{00AA672D-E76B-4A32-B52E-AEB37FFA3E9C}" destId="{EF640624-4FAB-4C28-B770-BE11E3ACE2A7}" srcOrd="2" destOrd="0" parTransId="{3E1BC7F3-BAF7-40DD-B495-E35EE2643CA1}" sibTransId="{DA650ABA-8FFD-43CD-ACF9-AE70926A242E}"/>
    <dgm:cxn modelId="{5412B9B5-17DA-44BD-94BA-A6F26B2A3386}" srcId="{525F14CD-24B9-47A9-839D-32A543AF7449}" destId="{699A692D-0147-4DEF-A6E4-DACE3538874B}" srcOrd="3" destOrd="0" parTransId="{A4E068D0-7A88-4574-8D30-699713941B0A}" sibTransId="{87E23B27-F0F4-4714-BF92-2BF176AF47F8}"/>
    <dgm:cxn modelId="{E4DDE7B6-0B74-4766-89FB-3585B2FDAEA0}" srcId="{EF640624-4FAB-4C28-B770-BE11E3ACE2A7}" destId="{2A208622-A210-40FE-A2AB-5EE617A6B3DD}" srcOrd="0" destOrd="0" parTransId="{B64F3D9F-E1EA-4153-8821-E44C48472B72}" sibTransId="{FBD28855-4A2D-4C30-B2DD-04A11B689FD3}"/>
    <dgm:cxn modelId="{40001BBA-9F08-48D6-9A6B-2155B53743DF}" type="presOf" srcId="{2A208622-A210-40FE-A2AB-5EE617A6B3DD}" destId="{153FEB22-C5B5-407E-97BA-5A1796107CE9}" srcOrd="0" destOrd="0" presId="urn:microsoft.com/office/officeart/2011/layout/TabList"/>
    <dgm:cxn modelId="{07A588C5-FCAF-4E92-B801-DAEDD7B42F6C}" type="presOf" srcId="{F4244F2A-8348-42EB-B874-6F1D1D75F783}" destId="{D0E3B623-0309-4674-9C01-6BF6DD1ECF4D}" srcOrd="0" destOrd="0" presId="urn:microsoft.com/office/officeart/2011/layout/TabList"/>
    <dgm:cxn modelId="{F04AFBCB-E355-4B6B-898E-6680E11CD83A}" srcId="{D5D96B60-C45B-492B-90B3-8ED4C95FF411}" destId="{6C4E38AE-0313-4279-B996-5447A54A6BB6}" srcOrd="3" destOrd="0" parTransId="{B29B713F-7CE6-4059-B520-B0B9D5B09107}" sibTransId="{B6465EF8-97F6-40FC-AA8B-39DA55E55FB2}"/>
    <dgm:cxn modelId="{5C38B4D6-EF8D-4A97-BA4F-FC306ED14E32}" type="presOf" srcId="{004732E3-A2CC-4123-A378-50AF535E06C8}" destId="{74C094C5-61FA-440C-8DF8-CD5E11D3CD19}" srcOrd="0" destOrd="0" presId="urn:microsoft.com/office/officeart/2011/layout/TabList"/>
    <dgm:cxn modelId="{0FEBA2DD-E0CD-4399-A72D-A43AD97DF124}" srcId="{00AA672D-E76B-4A32-B52E-AEB37FFA3E9C}" destId="{D5D96B60-C45B-492B-90B3-8ED4C95FF411}" srcOrd="0" destOrd="0" parTransId="{CCBF5492-ACA7-4838-A2AD-B40CB3F013EF}" sibTransId="{6B7A294F-6F1D-4B37-AA7D-106032F6ECD6}"/>
    <dgm:cxn modelId="{0274FFE3-D768-48BC-9A2E-3B0670AB1247}" srcId="{525F14CD-24B9-47A9-839D-32A543AF7449}" destId="{42436F71-4579-4F05-BE4B-570B909F1963}" srcOrd="0" destOrd="0" parTransId="{8FDD4102-263C-4BAC-A1C4-F62518B44063}" sibTransId="{D22B25D5-0167-49A3-BFC4-9EEBFC59C4D5}"/>
    <dgm:cxn modelId="{6A9D91E5-C241-4918-AFE3-0620F6A10B9C}" type="presOf" srcId="{EF640624-4FAB-4C28-B770-BE11E3ACE2A7}" destId="{7593DA0D-7F1A-45DE-B839-F24963B710E6}" srcOrd="0" destOrd="0" presId="urn:microsoft.com/office/officeart/2011/layout/TabList"/>
    <dgm:cxn modelId="{FD1546EC-4700-4337-85AB-CCCC30D3B24A}" srcId="{D5D96B60-C45B-492B-90B3-8ED4C95FF411}" destId="{05F58919-06B0-4783-ADC0-B0E22548B6B4}" srcOrd="1" destOrd="0" parTransId="{16406788-DB55-4C44-9D32-55E980F4A6CC}" sibTransId="{2793C5F2-8232-4380-AE55-C3EB7986CEBE}"/>
    <dgm:cxn modelId="{132709ED-D407-4FC2-BE14-56B04EC762CD}" srcId="{00AA672D-E76B-4A32-B52E-AEB37FFA3E9C}" destId="{525F14CD-24B9-47A9-839D-32A543AF7449}" srcOrd="1" destOrd="0" parTransId="{0E0A3F5D-BE4D-4637-9C94-D44996053EA6}" sibTransId="{A1B52FB7-3CF9-4974-85EB-00FF7E8992A7}"/>
    <dgm:cxn modelId="{2A349BEE-7A39-4F3A-B18C-0085DF40A2B4}" type="presOf" srcId="{2C4C1F38-3CED-47E3-9A65-BCF158862846}" destId="{74C094C5-61FA-440C-8DF8-CD5E11D3CD19}" srcOrd="0" destOrd="1" presId="urn:microsoft.com/office/officeart/2011/layout/TabList"/>
    <dgm:cxn modelId="{5488DDF1-84EB-403C-B664-24C70CB5BCFF}" type="presOf" srcId="{1F57107C-127C-4E39-A808-234E90DDA28F}" destId="{E74A67A9-E060-41CF-A675-CDE18F00B44E}" srcOrd="0" destOrd="1" presId="urn:microsoft.com/office/officeart/2011/layout/TabList"/>
    <dgm:cxn modelId="{68AA1DFA-933D-4FEC-B44F-C5C18526CFE5}" type="presOf" srcId="{D5D96B60-C45B-492B-90B3-8ED4C95FF411}" destId="{27164A85-9139-4244-AA54-B612EF80485D}" srcOrd="0" destOrd="0" presId="urn:microsoft.com/office/officeart/2011/layout/TabList"/>
    <dgm:cxn modelId="{78B554FB-54FC-4E17-BB02-5993A9157D5D}" type="presOf" srcId="{6C4E38AE-0313-4279-B996-5447A54A6BB6}" destId="{E18F29BF-6EC7-4410-BED1-4996C1025CDA}" srcOrd="0" destOrd="2" presId="urn:microsoft.com/office/officeart/2011/layout/TabList"/>
    <dgm:cxn modelId="{C251D5B1-7474-490E-A213-F59D788BD884}" type="presParOf" srcId="{733CE7EA-1B1D-4763-86B6-48A8FF410DF0}" destId="{2EC95195-AF0B-43F0-954A-470788F3B1E0}" srcOrd="0" destOrd="0" presId="urn:microsoft.com/office/officeart/2011/layout/TabList"/>
    <dgm:cxn modelId="{0910C3B8-6747-4A49-A16E-02E58558DA21}" type="presParOf" srcId="{2EC95195-AF0B-43F0-954A-470788F3B1E0}" destId="{D0E3B623-0309-4674-9C01-6BF6DD1ECF4D}" srcOrd="0" destOrd="0" presId="urn:microsoft.com/office/officeart/2011/layout/TabList"/>
    <dgm:cxn modelId="{AAA63E54-5703-48CE-9DFA-D78C21E1D4ED}" type="presParOf" srcId="{2EC95195-AF0B-43F0-954A-470788F3B1E0}" destId="{27164A85-9139-4244-AA54-B612EF80485D}" srcOrd="1" destOrd="0" presId="urn:microsoft.com/office/officeart/2011/layout/TabList"/>
    <dgm:cxn modelId="{1541EF43-6C6F-44AB-BDC4-0C3A06A94361}" type="presParOf" srcId="{2EC95195-AF0B-43F0-954A-470788F3B1E0}" destId="{EAF230BA-7833-4743-9B51-C87AFAB4B2C6}" srcOrd="2" destOrd="0" presId="urn:microsoft.com/office/officeart/2011/layout/TabList"/>
    <dgm:cxn modelId="{9FBE5978-B2BA-4739-8ADF-ADE3D969CA64}" type="presParOf" srcId="{733CE7EA-1B1D-4763-86B6-48A8FF410DF0}" destId="{E18F29BF-6EC7-4410-BED1-4996C1025CDA}" srcOrd="1" destOrd="0" presId="urn:microsoft.com/office/officeart/2011/layout/TabList"/>
    <dgm:cxn modelId="{7CF55135-3F1E-475C-A2B1-B7D723D53C75}" type="presParOf" srcId="{733CE7EA-1B1D-4763-86B6-48A8FF410DF0}" destId="{08DD5F47-8FA2-4B72-8562-9594C1E2D24A}" srcOrd="2" destOrd="0" presId="urn:microsoft.com/office/officeart/2011/layout/TabList"/>
    <dgm:cxn modelId="{240F88FD-DE9E-485B-8B9C-F3B6A326B05A}" type="presParOf" srcId="{733CE7EA-1B1D-4763-86B6-48A8FF410DF0}" destId="{45767E09-ACFD-44D6-9387-D2842BE9A986}" srcOrd="3" destOrd="0" presId="urn:microsoft.com/office/officeart/2011/layout/TabList"/>
    <dgm:cxn modelId="{48D0FEFC-B5E5-4048-905F-804573D41CB0}" type="presParOf" srcId="{45767E09-ACFD-44D6-9387-D2842BE9A986}" destId="{630D73CA-1D5B-4D2B-884E-C32A5445CB68}" srcOrd="0" destOrd="0" presId="urn:microsoft.com/office/officeart/2011/layout/TabList"/>
    <dgm:cxn modelId="{C8B80EA8-9105-4F4E-917E-B5B3E2AB199F}" type="presParOf" srcId="{45767E09-ACFD-44D6-9387-D2842BE9A986}" destId="{46A12694-E5C6-44FA-BF08-C55F1162E6E2}" srcOrd="1" destOrd="0" presId="urn:microsoft.com/office/officeart/2011/layout/TabList"/>
    <dgm:cxn modelId="{98EE7E6D-593B-4858-88C0-C127292D38DF}" type="presParOf" srcId="{45767E09-ACFD-44D6-9387-D2842BE9A986}" destId="{52076967-6E63-4E6E-A0FA-51933F1648E7}" srcOrd="2" destOrd="0" presId="urn:microsoft.com/office/officeart/2011/layout/TabList"/>
    <dgm:cxn modelId="{EF44DFEA-C9DD-4118-8771-4D837F17672A}" type="presParOf" srcId="{733CE7EA-1B1D-4763-86B6-48A8FF410DF0}" destId="{74C094C5-61FA-440C-8DF8-CD5E11D3CD19}" srcOrd="4" destOrd="0" presId="urn:microsoft.com/office/officeart/2011/layout/TabList"/>
    <dgm:cxn modelId="{D8BED2E9-B439-4769-AA36-D73B829543A7}" type="presParOf" srcId="{733CE7EA-1B1D-4763-86B6-48A8FF410DF0}" destId="{D353619C-7AC0-4777-862D-0C7ED22A6C5A}" srcOrd="5" destOrd="0" presId="urn:microsoft.com/office/officeart/2011/layout/TabList"/>
    <dgm:cxn modelId="{ED291C3D-0837-4A9E-9500-9AFACDD85F5C}" type="presParOf" srcId="{733CE7EA-1B1D-4763-86B6-48A8FF410DF0}" destId="{81600F52-A0A8-4BB4-9D3A-BD33513B410D}" srcOrd="6" destOrd="0" presId="urn:microsoft.com/office/officeart/2011/layout/TabList"/>
    <dgm:cxn modelId="{EF174110-17E2-4A3D-BE6E-5D00C038F705}" type="presParOf" srcId="{81600F52-A0A8-4BB4-9D3A-BD33513B410D}" destId="{153FEB22-C5B5-407E-97BA-5A1796107CE9}" srcOrd="0" destOrd="0" presId="urn:microsoft.com/office/officeart/2011/layout/TabList"/>
    <dgm:cxn modelId="{88E6E586-58B6-48AA-8A48-DA667CA4A5BD}" type="presParOf" srcId="{81600F52-A0A8-4BB4-9D3A-BD33513B410D}" destId="{7593DA0D-7F1A-45DE-B839-F24963B710E6}" srcOrd="1" destOrd="0" presId="urn:microsoft.com/office/officeart/2011/layout/TabList"/>
    <dgm:cxn modelId="{5526D471-4652-426C-91C6-65D284910CA4}" type="presParOf" srcId="{81600F52-A0A8-4BB4-9D3A-BD33513B410D}" destId="{4B024A59-E5A9-4034-89FD-A81CBB3CAAAD}" srcOrd="2" destOrd="0" presId="urn:microsoft.com/office/officeart/2011/layout/TabList"/>
    <dgm:cxn modelId="{1E2B6C0E-042C-4D10-9A02-43472AB75819}" type="presParOf" srcId="{733CE7EA-1B1D-4763-86B6-48A8FF410DF0}" destId="{E74A67A9-E060-41CF-A675-CDE18F00B44E}" srcOrd="7"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7D7E2-F3A1-4F55-8B66-18C62C04F4C3}"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GB"/>
        </a:p>
      </dgm:t>
    </dgm:pt>
    <dgm:pt modelId="{BAD9605F-8E56-4D8C-813A-336D92BF73A5}">
      <dgm:prSet phldrT="[Text]"/>
      <dgm:spPr/>
      <dgm:t>
        <a:bodyPr/>
        <a:lstStyle/>
        <a:p>
          <a:r>
            <a:rPr lang="en-GB" dirty="0"/>
            <a:t>Multiple orders to one customer </a:t>
          </a:r>
        </a:p>
      </dgm:t>
    </dgm:pt>
    <dgm:pt modelId="{15BAE85E-A458-4EB0-846A-266016EBD4CF}" type="parTrans" cxnId="{10EA8662-EFC4-4D58-B4DC-269BD42063A9}">
      <dgm:prSet/>
      <dgm:spPr/>
      <dgm:t>
        <a:bodyPr/>
        <a:lstStyle/>
        <a:p>
          <a:endParaRPr lang="en-GB"/>
        </a:p>
      </dgm:t>
    </dgm:pt>
    <dgm:pt modelId="{2A15A509-5833-443A-B8C7-C412F1A718D4}" type="sibTrans" cxnId="{10EA8662-EFC4-4D58-B4DC-269BD42063A9}">
      <dgm:prSet/>
      <dgm:spPr/>
      <dgm:t>
        <a:bodyPr/>
        <a:lstStyle/>
        <a:p>
          <a:endParaRPr lang="en-GB"/>
        </a:p>
      </dgm:t>
    </dgm:pt>
    <dgm:pt modelId="{FE641578-A841-4C11-A1BA-29917DDFA067}">
      <dgm:prSet phldrT="[Text]"/>
      <dgm:spPr/>
      <dgm:t>
        <a:bodyPr/>
        <a:lstStyle/>
        <a:p>
          <a:r>
            <a:rPr lang="en-GB" dirty="0"/>
            <a:t>Price per day rather than total</a:t>
          </a:r>
        </a:p>
      </dgm:t>
    </dgm:pt>
    <dgm:pt modelId="{D503E3C6-60F0-455C-960A-369CCD8E88A8}" type="parTrans" cxnId="{9F55EF5F-0AB4-49AA-89B2-76E387A77293}">
      <dgm:prSet/>
      <dgm:spPr/>
      <dgm:t>
        <a:bodyPr/>
        <a:lstStyle/>
        <a:p>
          <a:endParaRPr lang="en-GB"/>
        </a:p>
      </dgm:t>
    </dgm:pt>
    <dgm:pt modelId="{AD288D3F-00DD-4006-852E-F8EFD9C69F02}" type="sibTrans" cxnId="{9F55EF5F-0AB4-49AA-89B2-76E387A77293}">
      <dgm:prSet/>
      <dgm:spPr/>
      <dgm:t>
        <a:bodyPr/>
        <a:lstStyle/>
        <a:p>
          <a:endParaRPr lang="en-GB"/>
        </a:p>
      </dgm:t>
    </dgm:pt>
    <dgm:pt modelId="{5A7A2D7D-4BCB-48FE-AA6A-F1E15F35A955}">
      <dgm:prSet phldrT="[Text]"/>
      <dgm:spPr/>
      <dgm:t>
        <a:bodyPr/>
        <a:lstStyle/>
        <a:p>
          <a:r>
            <a:rPr lang="en-GB" dirty="0"/>
            <a:t>Amazon like experience – drop down menu/check boxes when searching rather than free text search</a:t>
          </a:r>
        </a:p>
      </dgm:t>
    </dgm:pt>
    <dgm:pt modelId="{33B9FF02-5959-44B3-BC38-2C6E67CD1321}" type="parTrans" cxnId="{18C85FA4-7683-4A11-9FD2-B10EE5F9808E}">
      <dgm:prSet/>
      <dgm:spPr/>
      <dgm:t>
        <a:bodyPr/>
        <a:lstStyle/>
        <a:p>
          <a:endParaRPr lang="en-GB"/>
        </a:p>
      </dgm:t>
    </dgm:pt>
    <dgm:pt modelId="{C48BD97D-732D-40E9-99AB-A89352471F0F}" type="sibTrans" cxnId="{18C85FA4-7683-4A11-9FD2-B10EE5F9808E}">
      <dgm:prSet/>
      <dgm:spPr/>
      <dgm:t>
        <a:bodyPr/>
        <a:lstStyle/>
        <a:p>
          <a:endParaRPr lang="en-GB"/>
        </a:p>
      </dgm:t>
    </dgm:pt>
    <dgm:pt modelId="{73558BD4-1D5F-46E2-87AC-E1914BA8AC44}">
      <dgm:prSet phldrT="[Text]"/>
      <dgm:spPr/>
      <dgm:t>
        <a:bodyPr/>
        <a:lstStyle/>
        <a:p>
          <a:r>
            <a:rPr lang="en-US" dirty="0"/>
            <a:t>Clear</a:t>
          </a:r>
          <a:r>
            <a:rPr lang="en-US" baseline="0" dirty="0"/>
            <a:t> and user friendly interface</a:t>
          </a:r>
          <a:endParaRPr lang="en-GB" dirty="0"/>
        </a:p>
      </dgm:t>
    </dgm:pt>
    <dgm:pt modelId="{22B41831-95ED-4DE7-9637-8A1DA36DB544}" type="parTrans" cxnId="{84422DA0-CC77-4246-9A7E-EF3B6F6380B2}">
      <dgm:prSet/>
      <dgm:spPr/>
      <dgm:t>
        <a:bodyPr/>
        <a:lstStyle/>
        <a:p>
          <a:endParaRPr lang="en-GB"/>
        </a:p>
      </dgm:t>
    </dgm:pt>
    <dgm:pt modelId="{BED0CE3C-8B02-419F-9939-EA6029AF6E22}" type="sibTrans" cxnId="{84422DA0-CC77-4246-9A7E-EF3B6F6380B2}">
      <dgm:prSet/>
      <dgm:spPr/>
      <dgm:t>
        <a:bodyPr/>
        <a:lstStyle/>
        <a:p>
          <a:endParaRPr lang="en-GB"/>
        </a:p>
      </dgm:t>
    </dgm:pt>
    <dgm:pt modelId="{5AF57B95-766D-4AF0-A388-CC1EDA06DC83}">
      <dgm:prSet/>
      <dgm:spPr/>
      <dgm:t>
        <a:bodyPr/>
        <a:lstStyle/>
        <a:p>
          <a:endParaRPr lang="en-GB"/>
        </a:p>
      </dgm:t>
    </dgm:pt>
    <dgm:pt modelId="{4BACF898-129A-4EA9-BB27-C7A9FF8FC65D}" type="parTrans" cxnId="{4543C166-23BC-46F6-A94E-4FC73771D2F1}">
      <dgm:prSet/>
      <dgm:spPr/>
      <dgm:t>
        <a:bodyPr/>
        <a:lstStyle/>
        <a:p>
          <a:endParaRPr lang="en-GB"/>
        </a:p>
      </dgm:t>
    </dgm:pt>
    <dgm:pt modelId="{D00DBF29-D907-471D-89CD-51F842988724}" type="sibTrans" cxnId="{4543C166-23BC-46F6-A94E-4FC73771D2F1}">
      <dgm:prSet/>
      <dgm:spPr/>
      <dgm:t>
        <a:bodyPr/>
        <a:lstStyle/>
        <a:p>
          <a:endParaRPr lang="en-GB"/>
        </a:p>
      </dgm:t>
    </dgm:pt>
    <dgm:pt modelId="{2257371A-57A4-45CE-AB31-DE167C3EFD43}">
      <dgm:prSet/>
      <dgm:spPr/>
      <dgm:t>
        <a:bodyPr/>
        <a:lstStyle/>
        <a:p>
          <a:endParaRPr lang="en-GB"/>
        </a:p>
      </dgm:t>
    </dgm:pt>
    <dgm:pt modelId="{C1AE155A-B03C-40B4-8E25-75A8E0971D97}" type="parTrans" cxnId="{C3D81601-CBA1-4DD3-B689-B7B617EBAECC}">
      <dgm:prSet/>
      <dgm:spPr/>
      <dgm:t>
        <a:bodyPr/>
        <a:lstStyle/>
        <a:p>
          <a:endParaRPr lang="en-GB"/>
        </a:p>
      </dgm:t>
    </dgm:pt>
    <dgm:pt modelId="{48D87460-B936-4980-9A72-70E76CA8624E}" type="sibTrans" cxnId="{C3D81601-CBA1-4DD3-B689-B7B617EBAECC}">
      <dgm:prSet/>
      <dgm:spPr/>
      <dgm:t>
        <a:bodyPr/>
        <a:lstStyle/>
        <a:p>
          <a:endParaRPr lang="en-GB"/>
        </a:p>
      </dgm:t>
    </dgm:pt>
    <dgm:pt modelId="{2740EB7E-4DB6-482A-9716-76C265D9B8B2}" type="pres">
      <dgm:prSet presAssocID="{5937D7E2-F3A1-4F55-8B66-18C62C04F4C3}" presName="diagram" presStyleCnt="0">
        <dgm:presLayoutVars>
          <dgm:dir/>
          <dgm:resizeHandles val="exact"/>
        </dgm:presLayoutVars>
      </dgm:prSet>
      <dgm:spPr/>
    </dgm:pt>
    <dgm:pt modelId="{5DD37EDE-9C0D-4979-960D-8C26ADDD7C6D}" type="pres">
      <dgm:prSet presAssocID="{BAD9605F-8E56-4D8C-813A-336D92BF73A5}" presName="node" presStyleLbl="node1" presStyleIdx="0" presStyleCnt="5">
        <dgm:presLayoutVars>
          <dgm:bulletEnabled val="1"/>
        </dgm:presLayoutVars>
      </dgm:prSet>
      <dgm:spPr/>
    </dgm:pt>
    <dgm:pt modelId="{1DE3B26F-BB7B-4983-AFE6-A9EA96474D93}" type="pres">
      <dgm:prSet presAssocID="{2A15A509-5833-443A-B8C7-C412F1A718D4}" presName="sibTrans" presStyleCnt="0"/>
      <dgm:spPr/>
    </dgm:pt>
    <dgm:pt modelId="{BD4FC4C8-0C85-4326-A178-13B04E6515BA}" type="pres">
      <dgm:prSet presAssocID="{FE641578-A841-4C11-A1BA-29917DDFA067}" presName="node" presStyleLbl="node1" presStyleIdx="1" presStyleCnt="5">
        <dgm:presLayoutVars>
          <dgm:bulletEnabled val="1"/>
        </dgm:presLayoutVars>
      </dgm:prSet>
      <dgm:spPr/>
    </dgm:pt>
    <dgm:pt modelId="{66C7BDF9-0AD5-45C7-B491-4905B237779E}" type="pres">
      <dgm:prSet presAssocID="{AD288D3F-00DD-4006-852E-F8EFD9C69F02}" presName="sibTrans" presStyleCnt="0"/>
      <dgm:spPr/>
    </dgm:pt>
    <dgm:pt modelId="{0560D6AD-8B71-4078-825E-9418511C909A}" type="pres">
      <dgm:prSet presAssocID="{5A7A2D7D-4BCB-48FE-AA6A-F1E15F35A955}" presName="node" presStyleLbl="node1" presStyleIdx="2" presStyleCnt="5">
        <dgm:presLayoutVars>
          <dgm:bulletEnabled val="1"/>
        </dgm:presLayoutVars>
      </dgm:prSet>
      <dgm:spPr/>
    </dgm:pt>
    <dgm:pt modelId="{CFEF49EA-3C4A-4B28-99AE-407FE45641A1}" type="pres">
      <dgm:prSet presAssocID="{C48BD97D-732D-40E9-99AB-A89352471F0F}" presName="sibTrans" presStyleCnt="0"/>
      <dgm:spPr/>
    </dgm:pt>
    <dgm:pt modelId="{008E25A3-2E45-46EB-9319-03AF38F445B5}" type="pres">
      <dgm:prSet presAssocID="{5AF57B95-766D-4AF0-A388-CC1EDA06DC83}" presName="node" presStyleLbl="node1" presStyleIdx="3" presStyleCnt="5">
        <dgm:presLayoutVars>
          <dgm:bulletEnabled val="1"/>
        </dgm:presLayoutVars>
      </dgm:prSet>
      <dgm:spPr/>
    </dgm:pt>
    <dgm:pt modelId="{EA157675-1685-47E5-BBBB-0227035B1C7C}" type="pres">
      <dgm:prSet presAssocID="{D00DBF29-D907-471D-89CD-51F842988724}" presName="sibTrans" presStyleCnt="0"/>
      <dgm:spPr/>
    </dgm:pt>
    <dgm:pt modelId="{3499C902-5D1D-4060-BB9B-FB9F131D6E33}" type="pres">
      <dgm:prSet presAssocID="{73558BD4-1D5F-46E2-87AC-E1914BA8AC44}" presName="node" presStyleLbl="node1" presStyleIdx="4" presStyleCnt="5">
        <dgm:presLayoutVars>
          <dgm:bulletEnabled val="1"/>
        </dgm:presLayoutVars>
      </dgm:prSet>
      <dgm:spPr/>
    </dgm:pt>
  </dgm:ptLst>
  <dgm:cxnLst>
    <dgm:cxn modelId="{C3D81601-CBA1-4DD3-B689-B7B617EBAECC}" srcId="{5AF57B95-766D-4AF0-A388-CC1EDA06DC83}" destId="{2257371A-57A4-45CE-AB31-DE167C3EFD43}" srcOrd="0" destOrd="0" parTransId="{C1AE155A-B03C-40B4-8E25-75A8E0971D97}" sibTransId="{48D87460-B936-4980-9A72-70E76CA8624E}"/>
    <dgm:cxn modelId="{E6240D2C-9111-4CCB-9369-5781EC7ADA09}" type="presOf" srcId="{5937D7E2-F3A1-4F55-8B66-18C62C04F4C3}" destId="{2740EB7E-4DB6-482A-9716-76C265D9B8B2}" srcOrd="0" destOrd="0" presId="urn:microsoft.com/office/officeart/2005/8/layout/default"/>
    <dgm:cxn modelId="{31335C37-316D-4029-99B8-9BEBF38C604E}" type="presOf" srcId="{73558BD4-1D5F-46E2-87AC-E1914BA8AC44}" destId="{3499C902-5D1D-4060-BB9B-FB9F131D6E33}" srcOrd="0" destOrd="0" presId="urn:microsoft.com/office/officeart/2005/8/layout/default"/>
    <dgm:cxn modelId="{95CF603D-59A5-485C-AF51-1E499775568F}" type="presOf" srcId="{BAD9605F-8E56-4D8C-813A-336D92BF73A5}" destId="{5DD37EDE-9C0D-4979-960D-8C26ADDD7C6D}" srcOrd="0" destOrd="0" presId="urn:microsoft.com/office/officeart/2005/8/layout/default"/>
    <dgm:cxn modelId="{9F55EF5F-0AB4-49AA-89B2-76E387A77293}" srcId="{5937D7E2-F3A1-4F55-8B66-18C62C04F4C3}" destId="{FE641578-A841-4C11-A1BA-29917DDFA067}" srcOrd="1" destOrd="0" parTransId="{D503E3C6-60F0-455C-960A-369CCD8E88A8}" sibTransId="{AD288D3F-00DD-4006-852E-F8EFD9C69F02}"/>
    <dgm:cxn modelId="{10EA8662-EFC4-4D58-B4DC-269BD42063A9}" srcId="{5937D7E2-F3A1-4F55-8B66-18C62C04F4C3}" destId="{BAD9605F-8E56-4D8C-813A-336D92BF73A5}" srcOrd="0" destOrd="0" parTransId="{15BAE85E-A458-4EB0-846A-266016EBD4CF}" sibTransId="{2A15A509-5833-443A-B8C7-C412F1A718D4}"/>
    <dgm:cxn modelId="{4543C166-23BC-46F6-A94E-4FC73771D2F1}" srcId="{5937D7E2-F3A1-4F55-8B66-18C62C04F4C3}" destId="{5AF57B95-766D-4AF0-A388-CC1EDA06DC83}" srcOrd="3" destOrd="0" parTransId="{4BACF898-129A-4EA9-BB27-C7A9FF8FC65D}" sibTransId="{D00DBF29-D907-471D-89CD-51F842988724}"/>
    <dgm:cxn modelId="{E4D56D9A-BEF7-4DF6-AAEE-5D3BD119DDE1}" type="presOf" srcId="{5A7A2D7D-4BCB-48FE-AA6A-F1E15F35A955}" destId="{0560D6AD-8B71-4078-825E-9418511C909A}" srcOrd="0" destOrd="0" presId="urn:microsoft.com/office/officeart/2005/8/layout/default"/>
    <dgm:cxn modelId="{E3C1A39C-78DA-4B85-816E-28898D4FF39D}" type="presOf" srcId="{FE641578-A841-4C11-A1BA-29917DDFA067}" destId="{BD4FC4C8-0C85-4326-A178-13B04E6515BA}" srcOrd="0" destOrd="0" presId="urn:microsoft.com/office/officeart/2005/8/layout/default"/>
    <dgm:cxn modelId="{84422DA0-CC77-4246-9A7E-EF3B6F6380B2}" srcId="{5937D7E2-F3A1-4F55-8B66-18C62C04F4C3}" destId="{73558BD4-1D5F-46E2-87AC-E1914BA8AC44}" srcOrd="4" destOrd="0" parTransId="{22B41831-95ED-4DE7-9637-8A1DA36DB544}" sibTransId="{BED0CE3C-8B02-419F-9939-EA6029AF6E22}"/>
    <dgm:cxn modelId="{18C85FA4-7683-4A11-9FD2-B10EE5F9808E}" srcId="{5937D7E2-F3A1-4F55-8B66-18C62C04F4C3}" destId="{5A7A2D7D-4BCB-48FE-AA6A-F1E15F35A955}" srcOrd="2" destOrd="0" parTransId="{33B9FF02-5959-44B3-BC38-2C6E67CD1321}" sibTransId="{C48BD97D-732D-40E9-99AB-A89352471F0F}"/>
    <dgm:cxn modelId="{2F51AAC6-8AD3-4395-90E7-63A2C6ABF3C9}" type="presOf" srcId="{5AF57B95-766D-4AF0-A388-CC1EDA06DC83}" destId="{008E25A3-2E45-46EB-9319-03AF38F445B5}" srcOrd="0" destOrd="0" presId="urn:microsoft.com/office/officeart/2005/8/layout/default"/>
    <dgm:cxn modelId="{123802F0-7CFF-49EB-96AF-69F09AF490CD}" type="presOf" srcId="{2257371A-57A4-45CE-AB31-DE167C3EFD43}" destId="{008E25A3-2E45-46EB-9319-03AF38F445B5}" srcOrd="0" destOrd="1" presId="urn:microsoft.com/office/officeart/2005/8/layout/default"/>
    <dgm:cxn modelId="{C92BBE62-D918-4112-8F9F-2363ED8371EA}" type="presParOf" srcId="{2740EB7E-4DB6-482A-9716-76C265D9B8B2}" destId="{5DD37EDE-9C0D-4979-960D-8C26ADDD7C6D}" srcOrd="0" destOrd="0" presId="urn:microsoft.com/office/officeart/2005/8/layout/default"/>
    <dgm:cxn modelId="{D3E08DCD-321D-48DB-A54B-A22B8C2E94D0}" type="presParOf" srcId="{2740EB7E-4DB6-482A-9716-76C265D9B8B2}" destId="{1DE3B26F-BB7B-4983-AFE6-A9EA96474D93}" srcOrd="1" destOrd="0" presId="urn:microsoft.com/office/officeart/2005/8/layout/default"/>
    <dgm:cxn modelId="{061D4992-64B0-4EBF-9017-550D70EC480B}" type="presParOf" srcId="{2740EB7E-4DB6-482A-9716-76C265D9B8B2}" destId="{BD4FC4C8-0C85-4326-A178-13B04E6515BA}" srcOrd="2" destOrd="0" presId="urn:microsoft.com/office/officeart/2005/8/layout/default"/>
    <dgm:cxn modelId="{7A6AEFCE-7851-4980-8E3B-E7E190BF2307}" type="presParOf" srcId="{2740EB7E-4DB6-482A-9716-76C265D9B8B2}" destId="{66C7BDF9-0AD5-45C7-B491-4905B237779E}" srcOrd="3" destOrd="0" presId="urn:microsoft.com/office/officeart/2005/8/layout/default"/>
    <dgm:cxn modelId="{27B2AFC6-6531-4869-AE6C-1753477B3E9F}" type="presParOf" srcId="{2740EB7E-4DB6-482A-9716-76C265D9B8B2}" destId="{0560D6AD-8B71-4078-825E-9418511C909A}" srcOrd="4" destOrd="0" presId="urn:microsoft.com/office/officeart/2005/8/layout/default"/>
    <dgm:cxn modelId="{F2312AF1-F167-455F-A82A-856596A741F8}" type="presParOf" srcId="{2740EB7E-4DB6-482A-9716-76C265D9B8B2}" destId="{CFEF49EA-3C4A-4B28-99AE-407FE45641A1}" srcOrd="5" destOrd="0" presId="urn:microsoft.com/office/officeart/2005/8/layout/default"/>
    <dgm:cxn modelId="{6B1566A7-6B52-43DA-9334-8D95DACBB6E5}" type="presParOf" srcId="{2740EB7E-4DB6-482A-9716-76C265D9B8B2}" destId="{008E25A3-2E45-46EB-9319-03AF38F445B5}" srcOrd="6" destOrd="0" presId="urn:microsoft.com/office/officeart/2005/8/layout/default"/>
    <dgm:cxn modelId="{A62EABF7-6F21-4D61-8C21-E3536600ACBB}" type="presParOf" srcId="{2740EB7E-4DB6-482A-9716-76C265D9B8B2}" destId="{EA157675-1685-47E5-BBBB-0227035B1C7C}" srcOrd="7" destOrd="0" presId="urn:microsoft.com/office/officeart/2005/8/layout/default"/>
    <dgm:cxn modelId="{AE99203F-A1AC-4194-9BCA-7996B7E5F31D}" type="presParOf" srcId="{2740EB7E-4DB6-482A-9716-76C265D9B8B2}" destId="{3499C902-5D1D-4060-BB9B-FB9F131D6E3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0CCF35-C55A-4DFB-868D-8933A947349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D763713F-F38B-4E4A-906E-4D02C76237CC}">
      <dgm:prSet phldrT="[Text]"/>
      <dgm:spPr/>
      <dgm:t>
        <a:bodyPr/>
        <a:lstStyle/>
        <a:p>
          <a:pPr>
            <a:buNone/>
          </a:pPr>
          <a:r>
            <a:rPr lang="en-GB" dirty="0">
              <a:solidFill>
                <a:schemeClr val="bg1"/>
              </a:solidFill>
            </a:rPr>
            <a:t>Hypothesis:</a:t>
          </a:r>
        </a:p>
      </dgm:t>
    </dgm:pt>
    <dgm:pt modelId="{34CB8EA4-6B72-4CA6-AEDD-37684D719D24}" type="parTrans" cxnId="{826A0252-7684-48CA-AFD1-24410526DCE3}">
      <dgm:prSet/>
      <dgm:spPr/>
      <dgm:t>
        <a:bodyPr/>
        <a:lstStyle/>
        <a:p>
          <a:endParaRPr lang="en-GB"/>
        </a:p>
      </dgm:t>
    </dgm:pt>
    <dgm:pt modelId="{07A8A8CE-9448-4BA5-B23B-0A4B41CF2D69}" type="sibTrans" cxnId="{826A0252-7684-48CA-AFD1-24410526DCE3}">
      <dgm:prSet/>
      <dgm:spPr/>
      <dgm:t>
        <a:bodyPr/>
        <a:lstStyle/>
        <a:p>
          <a:endParaRPr lang="en-GB"/>
        </a:p>
      </dgm:t>
    </dgm:pt>
    <dgm:pt modelId="{C5CE9F46-3BD3-4344-9BF8-36AF43500775}">
      <dgm:prSet phldrT="[Text]"/>
      <dgm:spPr/>
      <dgm:t>
        <a:bodyPr/>
        <a:lstStyle/>
        <a:p>
          <a:r>
            <a:rPr lang="en-GB" dirty="0"/>
            <a:t>“There is a positive correlation between retail ecommerce and sale of artificial trees”</a:t>
          </a:r>
        </a:p>
      </dgm:t>
    </dgm:pt>
    <dgm:pt modelId="{FF71A023-F31F-416B-BC2C-A34DAC467C20}" type="parTrans" cxnId="{B34626D7-44B3-4B4F-AD74-C05C3C156E2C}">
      <dgm:prSet/>
      <dgm:spPr/>
      <dgm:t>
        <a:bodyPr/>
        <a:lstStyle/>
        <a:p>
          <a:endParaRPr lang="en-GB"/>
        </a:p>
      </dgm:t>
    </dgm:pt>
    <dgm:pt modelId="{99375694-8A3B-4096-A541-97BD62950613}" type="sibTrans" cxnId="{B34626D7-44B3-4B4F-AD74-C05C3C156E2C}">
      <dgm:prSet/>
      <dgm:spPr/>
      <dgm:t>
        <a:bodyPr/>
        <a:lstStyle/>
        <a:p>
          <a:endParaRPr lang="en-GB"/>
        </a:p>
      </dgm:t>
    </dgm:pt>
    <dgm:pt modelId="{BF5B9F11-5AAB-44A0-8C2E-B2EE363616DA}">
      <dgm:prSet phldrT="[Text]"/>
      <dgm:spPr/>
      <dgm:t>
        <a:bodyPr/>
        <a:lstStyle/>
        <a:p>
          <a:pPr>
            <a:buNone/>
          </a:pPr>
          <a:r>
            <a:rPr lang="en-GB" dirty="0">
              <a:solidFill>
                <a:schemeClr val="bg1"/>
              </a:solidFill>
              <a:latin typeface="+mj-lt"/>
            </a:rPr>
            <a:t>Null:</a:t>
          </a:r>
          <a:endParaRPr lang="en-GB" dirty="0">
            <a:solidFill>
              <a:schemeClr val="bg1"/>
            </a:solidFill>
          </a:endParaRPr>
        </a:p>
      </dgm:t>
    </dgm:pt>
    <dgm:pt modelId="{613FBD7F-7425-4352-81BB-E94EDBD7B478}" type="parTrans" cxnId="{243636F6-0F28-4F1A-92CB-B05547EBAE3E}">
      <dgm:prSet/>
      <dgm:spPr/>
      <dgm:t>
        <a:bodyPr/>
        <a:lstStyle/>
        <a:p>
          <a:endParaRPr lang="en-GB"/>
        </a:p>
      </dgm:t>
    </dgm:pt>
    <dgm:pt modelId="{39429FAA-D2CF-4002-BACF-83D1D6DB08AD}" type="sibTrans" cxnId="{243636F6-0F28-4F1A-92CB-B05547EBAE3E}">
      <dgm:prSet/>
      <dgm:spPr/>
      <dgm:t>
        <a:bodyPr/>
        <a:lstStyle/>
        <a:p>
          <a:endParaRPr lang="en-GB"/>
        </a:p>
      </dgm:t>
    </dgm:pt>
    <dgm:pt modelId="{C1C7C164-B45B-4404-A169-6132AF5809B7}">
      <dgm:prSet phldrT="[Text]"/>
      <dgm:spPr/>
      <dgm:t>
        <a:bodyPr/>
        <a:lstStyle/>
        <a:p>
          <a:r>
            <a:rPr lang="en-GB" dirty="0"/>
            <a:t>“There is no correlation between retail ecommerce and sale of artificial trees”</a:t>
          </a:r>
        </a:p>
      </dgm:t>
    </dgm:pt>
    <dgm:pt modelId="{AFA7DE04-6183-4B32-9312-18EBDEAE7065}" type="parTrans" cxnId="{A4A3BB2C-72A2-4986-957A-377E69C0BF70}">
      <dgm:prSet/>
      <dgm:spPr/>
      <dgm:t>
        <a:bodyPr/>
        <a:lstStyle/>
        <a:p>
          <a:endParaRPr lang="en-GB"/>
        </a:p>
      </dgm:t>
    </dgm:pt>
    <dgm:pt modelId="{CAF68C10-7223-4395-AA88-952838DF00B2}" type="sibTrans" cxnId="{A4A3BB2C-72A2-4986-957A-377E69C0BF70}">
      <dgm:prSet/>
      <dgm:spPr/>
      <dgm:t>
        <a:bodyPr/>
        <a:lstStyle/>
        <a:p>
          <a:endParaRPr lang="en-GB"/>
        </a:p>
      </dgm:t>
    </dgm:pt>
    <dgm:pt modelId="{CD5D1288-9F36-4167-B96D-72C47B9CA88E}">
      <dgm:prSet/>
      <dgm:spPr/>
      <dgm:t>
        <a:bodyPr/>
        <a:lstStyle/>
        <a:p>
          <a:endParaRPr lang="en-GB" dirty="0"/>
        </a:p>
      </dgm:t>
    </dgm:pt>
    <dgm:pt modelId="{8FBF0571-593D-450D-B04E-A1BCE9557F95}" type="parTrans" cxnId="{10F7B892-EA3D-49A1-BB48-1ABA546EEE35}">
      <dgm:prSet/>
      <dgm:spPr/>
      <dgm:t>
        <a:bodyPr/>
        <a:lstStyle/>
        <a:p>
          <a:endParaRPr lang="en-GB"/>
        </a:p>
      </dgm:t>
    </dgm:pt>
    <dgm:pt modelId="{32347BDD-649E-4F5F-9273-EDF16379E78A}" type="sibTrans" cxnId="{10F7B892-EA3D-49A1-BB48-1ABA546EEE35}">
      <dgm:prSet/>
      <dgm:spPr/>
      <dgm:t>
        <a:bodyPr/>
        <a:lstStyle/>
        <a:p>
          <a:endParaRPr lang="en-GB"/>
        </a:p>
      </dgm:t>
    </dgm:pt>
    <dgm:pt modelId="{432F6F40-1F2D-4301-ADCC-1513A86EBC68}" type="pres">
      <dgm:prSet presAssocID="{870CCF35-C55A-4DFB-868D-8933A9473494}" presName="linear" presStyleCnt="0">
        <dgm:presLayoutVars>
          <dgm:animLvl val="lvl"/>
          <dgm:resizeHandles val="exact"/>
        </dgm:presLayoutVars>
      </dgm:prSet>
      <dgm:spPr/>
    </dgm:pt>
    <dgm:pt modelId="{E6AEE94C-A0E1-4A7E-ABCC-F3B789CB46A4}" type="pres">
      <dgm:prSet presAssocID="{D763713F-F38B-4E4A-906E-4D02C76237CC}" presName="parentText" presStyleLbl="node1" presStyleIdx="0" presStyleCnt="2">
        <dgm:presLayoutVars>
          <dgm:chMax val="0"/>
          <dgm:bulletEnabled val="1"/>
        </dgm:presLayoutVars>
      </dgm:prSet>
      <dgm:spPr/>
    </dgm:pt>
    <dgm:pt modelId="{3A6B2810-24D0-4D01-9DB0-068306218429}" type="pres">
      <dgm:prSet presAssocID="{D763713F-F38B-4E4A-906E-4D02C76237CC}" presName="childText" presStyleLbl="revTx" presStyleIdx="0" presStyleCnt="2">
        <dgm:presLayoutVars>
          <dgm:bulletEnabled val="1"/>
        </dgm:presLayoutVars>
      </dgm:prSet>
      <dgm:spPr/>
    </dgm:pt>
    <dgm:pt modelId="{ABB6AD2F-AAFF-4C93-BCB6-44859CD03C26}" type="pres">
      <dgm:prSet presAssocID="{BF5B9F11-5AAB-44A0-8C2E-B2EE363616DA}" presName="parentText" presStyleLbl="node1" presStyleIdx="1" presStyleCnt="2" custLinFactNeighborX="-2431" custLinFactNeighborY="-3087">
        <dgm:presLayoutVars>
          <dgm:chMax val="0"/>
          <dgm:bulletEnabled val="1"/>
        </dgm:presLayoutVars>
      </dgm:prSet>
      <dgm:spPr/>
    </dgm:pt>
    <dgm:pt modelId="{A01EA72E-636B-4EC9-82F4-1D1C09EBCBB7}" type="pres">
      <dgm:prSet presAssocID="{BF5B9F11-5AAB-44A0-8C2E-B2EE363616DA}" presName="childText" presStyleLbl="revTx" presStyleIdx="1" presStyleCnt="2">
        <dgm:presLayoutVars>
          <dgm:bulletEnabled val="1"/>
        </dgm:presLayoutVars>
      </dgm:prSet>
      <dgm:spPr/>
    </dgm:pt>
  </dgm:ptLst>
  <dgm:cxnLst>
    <dgm:cxn modelId="{A4A3BB2C-72A2-4986-957A-377E69C0BF70}" srcId="{BF5B9F11-5AAB-44A0-8C2E-B2EE363616DA}" destId="{C1C7C164-B45B-4404-A169-6132AF5809B7}" srcOrd="0" destOrd="0" parTransId="{AFA7DE04-6183-4B32-9312-18EBDEAE7065}" sibTransId="{CAF68C10-7223-4395-AA88-952838DF00B2}"/>
    <dgm:cxn modelId="{410E8F2E-83F8-4E4A-AFDD-D5925F61C5E3}" type="presOf" srcId="{CD5D1288-9F36-4167-B96D-72C47B9CA88E}" destId="{3A6B2810-24D0-4D01-9DB0-068306218429}" srcOrd="0" destOrd="1" presId="urn:microsoft.com/office/officeart/2005/8/layout/vList2"/>
    <dgm:cxn modelId="{826A0252-7684-48CA-AFD1-24410526DCE3}" srcId="{870CCF35-C55A-4DFB-868D-8933A9473494}" destId="{D763713F-F38B-4E4A-906E-4D02C76237CC}" srcOrd="0" destOrd="0" parTransId="{34CB8EA4-6B72-4CA6-AEDD-37684D719D24}" sibTransId="{07A8A8CE-9448-4BA5-B23B-0A4B41CF2D69}"/>
    <dgm:cxn modelId="{C391C077-22A1-4388-A2C9-06814C1D00B6}" type="presOf" srcId="{870CCF35-C55A-4DFB-868D-8933A9473494}" destId="{432F6F40-1F2D-4301-ADCC-1513A86EBC68}" srcOrd="0" destOrd="0" presId="urn:microsoft.com/office/officeart/2005/8/layout/vList2"/>
    <dgm:cxn modelId="{BF256179-4F8A-4668-AA21-EC4F40062B23}" type="presOf" srcId="{BF5B9F11-5AAB-44A0-8C2E-B2EE363616DA}" destId="{ABB6AD2F-AAFF-4C93-BCB6-44859CD03C26}" srcOrd="0" destOrd="0" presId="urn:microsoft.com/office/officeart/2005/8/layout/vList2"/>
    <dgm:cxn modelId="{10F7B892-EA3D-49A1-BB48-1ABA546EEE35}" srcId="{D763713F-F38B-4E4A-906E-4D02C76237CC}" destId="{CD5D1288-9F36-4167-B96D-72C47B9CA88E}" srcOrd="1" destOrd="0" parTransId="{8FBF0571-593D-450D-B04E-A1BCE9557F95}" sibTransId="{32347BDD-649E-4F5F-9273-EDF16379E78A}"/>
    <dgm:cxn modelId="{CDD65AAD-6EE1-4618-A139-72824E7C591A}" type="presOf" srcId="{C5CE9F46-3BD3-4344-9BF8-36AF43500775}" destId="{3A6B2810-24D0-4D01-9DB0-068306218429}" srcOrd="0" destOrd="0" presId="urn:microsoft.com/office/officeart/2005/8/layout/vList2"/>
    <dgm:cxn modelId="{E32982CE-AE31-40E4-91E6-D144105B0CD6}" type="presOf" srcId="{D763713F-F38B-4E4A-906E-4D02C76237CC}" destId="{E6AEE94C-A0E1-4A7E-ABCC-F3B789CB46A4}" srcOrd="0" destOrd="0" presId="urn:microsoft.com/office/officeart/2005/8/layout/vList2"/>
    <dgm:cxn modelId="{B34626D7-44B3-4B4F-AD74-C05C3C156E2C}" srcId="{D763713F-F38B-4E4A-906E-4D02C76237CC}" destId="{C5CE9F46-3BD3-4344-9BF8-36AF43500775}" srcOrd="0" destOrd="0" parTransId="{FF71A023-F31F-416B-BC2C-A34DAC467C20}" sibTransId="{99375694-8A3B-4096-A541-97BD62950613}"/>
    <dgm:cxn modelId="{9ED138E9-54D4-4D34-9872-7BF41BCD2094}" type="presOf" srcId="{C1C7C164-B45B-4404-A169-6132AF5809B7}" destId="{A01EA72E-636B-4EC9-82F4-1D1C09EBCBB7}" srcOrd="0" destOrd="0" presId="urn:microsoft.com/office/officeart/2005/8/layout/vList2"/>
    <dgm:cxn modelId="{243636F6-0F28-4F1A-92CB-B05547EBAE3E}" srcId="{870CCF35-C55A-4DFB-868D-8933A9473494}" destId="{BF5B9F11-5AAB-44A0-8C2E-B2EE363616DA}" srcOrd="1" destOrd="0" parTransId="{613FBD7F-7425-4352-81BB-E94EDBD7B478}" sibTransId="{39429FAA-D2CF-4002-BACF-83D1D6DB08AD}"/>
    <dgm:cxn modelId="{CB0E295E-2087-462D-8C4C-CFA9FA7D101C}" type="presParOf" srcId="{432F6F40-1F2D-4301-ADCC-1513A86EBC68}" destId="{E6AEE94C-A0E1-4A7E-ABCC-F3B789CB46A4}" srcOrd="0" destOrd="0" presId="urn:microsoft.com/office/officeart/2005/8/layout/vList2"/>
    <dgm:cxn modelId="{BA145796-4D29-4D0C-8D7F-7549CC5092B9}" type="presParOf" srcId="{432F6F40-1F2D-4301-ADCC-1513A86EBC68}" destId="{3A6B2810-24D0-4D01-9DB0-068306218429}" srcOrd="1" destOrd="0" presId="urn:microsoft.com/office/officeart/2005/8/layout/vList2"/>
    <dgm:cxn modelId="{7348D699-F54E-406F-A2A2-AF26EE6BC550}" type="presParOf" srcId="{432F6F40-1F2D-4301-ADCC-1513A86EBC68}" destId="{ABB6AD2F-AAFF-4C93-BCB6-44859CD03C26}" srcOrd="2" destOrd="0" presId="urn:microsoft.com/office/officeart/2005/8/layout/vList2"/>
    <dgm:cxn modelId="{E89E92DA-9433-4183-8714-F287D089B964}" type="presParOf" srcId="{432F6F40-1F2D-4301-ADCC-1513A86EBC68}" destId="{A01EA72E-636B-4EC9-82F4-1D1C09EBCBB7}"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1CBF88-21E6-4A0C-A785-B241BE79939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GB"/>
        </a:p>
      </dgm:t>
    </dgm:pt>
    <dgm:pt modelId="{A5C626AB-62D5-4551-8E84-1442D2ABBE58}">
      <dgm:prSet phldrT="[Text]"/>
      <dgm:spPr/>
      <dgm:t>
        <a:bodyPr/>
        <a:lstStyle/>
        <a:p>
          <a:endParaRPr lang="en-GB" dirty="0"/>
        </a:p>
      </dgm:t>
    </dgm:pt>
    <dgm:pt modelId="{2D9FEE4C-AFBA-4D53-9E9A-FF6A0B7009DE}" type="parTrans" cxnId="{7681340B-CBF5-4634-884E-62B997B8320A}">
      <dgm:prSet/>
      <dgm:spPr/>
      <dgm:t>
        <a:bodyPr/>
        <a:lstStyle/>
        <a:p>
          <a:endParaRPr lang="en-GB"/>
        </a:p>
      </dgm:t>
    </dgm:pt>
    <dgm:pt modelId="{7C2D8526-A444-43D9-B94E-14C111461902}" type="sibTrans" cxnId="{7681340B-CBF5-4634-884E-62B997B8320A}">
      <dgm:prSet/>
      <dgm:spPr/>
      <dgm:t>
        <a:bodyPr/>
        <a:lstStyle/>
        <a:p>
          <a:endParaRPr lang="en-GB"/>
        </a:p>
      </dgm:t>
    </dgm:pt>
    <dgm:pt modelId="{1D37AF1D-E1CB-46B2-8E58-DC5E8D940413}">
      <dgm:prSet phldrT="[Text]" custT="1"/>
      <dgm:spPr/>
      <dgm:t>
        <a:bodyPr/>
        <a:lstStyle/>
        <a:p>
          <a:r>
            <a:rPr lang="en-GB" sz="3600" dirty="0"/>
            <a:t>Not the same level of ease of purchasing a real tree online </a:t>
          </a:r>
        </a:p>
      </dgm:t>
    </dgm:pt>
    <dgm:pt modelId="{041819C2-D36B-46C7-9579-74786A3F1622}" type="parTrans" cxnId="{CEC991C6-64B8-41B4-A0C1-A8590CF865B0}">
      <dgm:prSet/>
      <dgm:spPr/>
      <dgm:t>
        <a:bodyPr/>
        <a:lstStyle/>
        <a:p>
          <a:endParaRPr lang="en-GB"/>
        </a:p>
      </dgm:t>
    </dgm:pt>
    <dgm:pt modelId="{3256EC05-BA15-4277-A0B3-6C0F24700DD8}" type="sibTrans" cxnId="{CEC991C6-64B8-41B4-A0C1-A8590CF865B0}">
      <dgm:prSet/>
      <dgm:spPr/>
      <dgm:t>
        <a:bodyPr/>
        <a:lstStyle/>
        <a:p>
          <a:endParaRPr lang="en-GB"/>
        </a:p>
      </dgm:t>
    </dgm:pt>
    <dgm:pt modelId="{5FF42A16-4F34-4F97-A843-0A00B31F0748}">
      <dgm:prSet phldrT="[Text]" custT="1"/>
      <dgm:spPr/>
      <dgm:t>
        <a:bodyPr/>
        <a:lstStyle/>
        <a:p>
          <a:r>
            <a:rPr lang="en-GB" sz="3600" dirty="0"/>
            <a:t>Need more awareness of impacts for informed decisions</a:t>
          </a:r>
          <a:endParaRPr lang="en-GB" sz="3200" dirty="0"/>
        </a:p>
      </dgm:t>
    </dgm:pt>
    <dgm:pt modelId="{A3755B71-F01A-4748-960C-AD6AED686AA6}" type="parTrans" cxnId="{110FAA6D-FED7-41C2-AAD9-8C75EA2FBCAC}">
      <dgm:prSet/>
      <dgm:spPr/>
      <dgm:t>
        <a:bodyPr/>
        <a:lstStyle/>
        <a:p>
          <a:endParaRPr lang="en-GB"/>
        </a:p>
      </dgm:t>
    </dgm:pt>
    <dgm:pt modelId="{D8B95E52-85CA-4C3B-B8D3-8CCDA9458FB1}" type="sibTrans" cxnId="{110FAA6D-FED7-41C2-AAD9-8C75EA2FBCAC}">
      <dgm:prSet/>
      <dgm:spPr/>
      <dgm:t>
        <a:bodyPr/>
        <a:lstStyle/>
        <a:p>
          <a:endParaRPr lang="en-GB"/>
        </a:p>
      </dgm:t>
    </dgm:pt>
    <dgm:pt modelId="{D651A76E-08D8-41F2-BCF4-51CFD926AC82}" type="pres">
      <dgm:prSet presAssocID="{A71CBF88-21E6-4A0C-A785-B241BE79939B}" presName="vert0" presStyleCnt="0">
        <dgm:presLayoutVars>
          <dgm:dir/>
          <dgm:animOne val="branch"/>
          <dgm:animLvl val="lvl"/>
        </dgm:presLayoutVars>
      </dgm:prSet>
      <dgm:spPr/>
    </dgm:pt>
    <dgm:pt modelId="{453103F6-3607-42D8-8468-128F07B7B620}" type="pres">
      <dgm:prSet presAssocID="{A5C626AB-62D5-4551-8E84-1442D2ABBE58}" presName="thickLine" presStyleLbl="alignNode1" presStyleIdx="0" presStyleCnt="1"/>
      <dgm:spPr/>
    </dgm:pt>
    <dgm:pt modelId="{EE0CA4E9-468D-41EB-B010-3F46C02C79AD}" type="pres">
      <dgm:prSet presAssocID="{A5C626AB-62D5-4551-8E84-1442D2ABBE58}" presName="horz1" presStyleCnt="0"/>
      <dgm:spPr/>
    </dgm:pt>
    <dgm:pt modelId="{C6349ACE-4775-4656-B1B8-6860E92047DC}" type="pres">
      <dgm:prSet presAssocID="{A5C626AB-62D5-4551-8E84-1442D2ABBE58}" presName="tx1" presStyleLbl="revTx" presStyleIdx="0" presStyleCnt="3"/>
      <dgm:spPr/>
    </dgm:pt>
    <dgm:pt modelId="{8790285A-AFA3-422F-AFF6-1AB09B62EC17}" type="pres">
      <dgm:prSet presAssocID="{A5C626AB-62D5-4551-8E84-1442D2ABBE58}" presName="vert1" presStyleCnt="0"/>
      <dgm:spPr/>
    </dgm:pt>
    <dgm:pt modelId="{1F19785F-359E-49F9-A02B-CEFAD1D5836D}" type="pres">
      <dgm:prSet presAssocID="{1D37AF1D-E1CB-46B2-8E58-DC5E8D940413}" presName="vertSpace2a" presStyleCnt="0"/>
      <dgm:spPr/>
    </dgm:pt>
    <dgm:pt modelId="{485DBA90-7E5B-4452-9F5F-AD41E8297207}" type="pres">
      <dgm:prSet presAssocID="{1D37AF1D-E1CB-46B2-8E58-DC5E8D940413}" presName="horz2" presStyleCnt="0"/>
      <dgm:spPr/>
    </dgm:pt>
    <dgm:pt modelId="{15CB90BF-EC15-4478-95B1-6226170D4ED1}" type="pres">
      <dgm:prSet presAssocID="{1D37AF1D-E1CB-46B2-8E58-DC5E8D940413}" presName="horzSpace2" presStyleCnt="0"/>
      <dgm:spPr/>
    </dgm:pt>
    <dgm:pt modelId="{1E2D5B8A-9440-454F-8555-593C7607DD32}" type="pres">
      <dgm:prSet presAssocID="{1D37AF1D-E1CB-46B2-8E58-DC5E8D940413}" presName="tx2" presStyleLbl="revTx" presStyleIdx="1" presStyleCnt="3"/>
      <dgm:spPr/>
    </dgm:pt>
    <dgm:pt modelId="{D00FCC13-87E0-4CBA-8ABF-D8A61A193B6E}" type="pres">
      <dgm:prSet presAssocID="{1D37AF1D-E1CB-46B2-8E58-DC5E8D940413}" presName="vert2" presStyleCnt="0"/>
      <dgm:spPr/>
    </dgm:pt>
    <dgm:pt modelId="{B65D2BF4-255F-4B83-9CCB-FE3726739169}" type="pres">
      <dgm:prSet presAssocID="{1D37AF1D-E1CB-46B2-8E58-DC5E8D940413}" presName="thinLine2b" presStyleLbl="callout" presStyleIdx="0" presStyleCnt="2"/>
      <dgm:spPr/>
    </dgm:pt>
    <dgm:pt modelId="{3C83AD15-15AD-4DAF-8BAC-41D09B386BDC}" type="pres">
      <dgm:prSet presAssocID="{1D37AF1D-E1CB-46B2-8E58-DC5E8D940413}" presName="vertSpace2b" presStyleCnt="0"/>
      <dgm:spPr/>
    </dgm:pt>
    <dgm:pt modelId="{4FB832B1-6C90-4BFC-B4B9-B329086EFF6C}" type="pres">
      <dgm:prSet presAssocID="{5FF42A16-4F34-4F97-A843-0A00B31F0748}" presName="horz2" presStyleCnt="0"/>
      <dgm:spPr/>
    </dgm:pt>
    <dgm:pt modelId="{BA99542F-7D44-4FFD-9B62-8A8D98268416}" type="pres">
      <dgm:prSet presAssocID="{5FF42A16-4F34-4F97-A843-0A00B31F0748}" presName="horzSpace2" presStyleCnt="0"/>
      <dgm:spPr/>
    </dgm:pt>
    <dgm:pt modelId="{D2D43A05-110E-4B81-93F1-200E32EF1D99}" type="pres">
      <dgm:prSet presAssocID="{5FF42A16-4F34-4F97-A843-0A00B31F0748}" presName="tx2" presStyleLbl="revTx" presStyleIdx="2" presStyleCnt="3"/>
      <dgm:spPr/>
    </dgm:pt>
    <dgm:pt modelId="{9C3EFA9A-25B6-4506-B96D-2E5FFB455FEF}" type="pres">
      <dgm:prSet presAssocID="{5FF42A16-4F34-4F97-A843-0A00B31F0748}" presName="vert2" presStyleCnt="0"/>
      <dgm:spPr/>
    </dgm:pt>
    <dgm:pt modelId="{7BB94E1A-AAA0-473E-9E54-3581F3F1F9B9}" type="pres">
      <dgm:prSet presAssocID="{5FF42A16-4F34-4F97-A843-0A00B31F0748}" presName="thinLine2b" presStyleLbl="callout" presStyleIdx="1" presStyleCnt="2"/>
      <dgm:spPr/>
    </dgm:pt>
    <dgm:pt modelId="{7A555560-C28A-45AB-8EEC-7B21F0946A36}" type="pres">
      <dgm:prSet presAssocID="{5FF42A16-4F34-4F97-A843-0A00B31F0748}" presName="vertSpace2b" presStyleCnt="0"/>
      <dgm:spPr/>
    </dgm:pt>
  </dgm:ptLst>
  <dgm:cxnLst>
    <dgm:cxn modelId="{7681340B-CBF5-4634-884E-62B997B8320A}" srcId="{A71CBF88-21E6-4A0C-A785-B241BE79939B}" destId="{A5C626AB-62D5-4551-8E84-1442D2ABBE58}" srcOrd="0" destOrd="0" parTransId="{2D9FEE4C-AFBA-4D53-9E9A-FF6A0B7009DE}" sibTransId="{7C2D8526-A444-43D9-B94E-14C111461902}"/>
    <dgm:cxn modelId="{C1CABF0E-0B90-4A47-B295-84090E79CC28}" type="presOf" srcId="{A5C626AB-62D5-4551-8E84-1442D2ABBE58}" destId="{C6349ACE-4775-4656-B1B8-6860E92047DC}" srcOrd="0" destOrd="0" presId="urn:microsoft.com/office/officeart/2008/layout/LinedList"/>
    <dgm:cxn modelId="{B0AA6038-56DB-4573-B76C-FCC5375071EE}" type="presOf" srcId="{5FF42A16-4F34-4F97-A843-0A00B31F0748}" destId="{D2D43A05-110E-4B81-93F1-200E32EF1D99}" srcOrd="0" destOrd="0" presId="urn:microsoft.com/office/officeart/2008/layout/LinedList"/>
    <dgm:cxn modelId="{29619A5D-B24D-4729-8673-32D7EEEDF76D}" type="presOf" srcId="{1D37AF1D-E1CB-46B2-8E58-DC5E8D940413}" destId="{1E2D5B8A-9440-454F-8555-593C7607DD32}" srcOrd="0" destOrd="0" presId="urn:microsoft.com/office/officeart/2008/layout/LinedList"/>
    <dgm:cxn modelId="{110FAA6D-FED7-41C2-AAD9-8C75EA2FBCAC}" srcId="{A5C626AB-62D5-4551-8E84-1442D2ABBE58}" destId="{5FF42A16-4F34-4F97-A843-0A00B31F0748}" srcOrd="1" destOrd="0" parTransId="{A3755B71-F01A-4748-960C-AD6AED686AA6}" sibTransId="{D8B95E52-85CA-4C3B-B8D3-8CCDA9458FB1}"/>
    <dgm:cxn modelId="{E7ABD04E-AD4C-49D5-AFEB-F76B728AAA71}" type="presOf" srcId="{A71CBF88-21E6-4A0C-A785-B241BE79939B}" destId="{D651A76E-08D8-41F2-BCF4-51CFD926AC82}" srcOrd="0" destOrd="0" presId="urn:microsoft.com/office/officeart/2008/layout/LinedList"/>
    <dgm:cxn modelId="{CEC991C6-64B8-41B4-A0C1-A8590CF865B0}" srcId="{A5C626AB-62D5-4551-8E84-1442D2ABBE58}" destId="{1D37AF1D-E1CB-46B2-8E58-DC5E8D940413}" srcOrd="0" destOrd="0" parTransId="{041819C2-D36B-46C7-9579-74786A3F1622}" sibTransId="{3256EC05-BA15-4277-A0B3-6C0F24700DD8}"/>
    <dgm:cxn modelId="{0D0CE2EC-D444-4031-8FB0-803B1D40C561}" type="presParOf" srcId="{D651A76E-08D8-41F2-BCF4-51CFD926AC82}" destId="{453103F6-3607-42D8-8468-128F07B7B620}" srcOrd="0" destOrd="0" presId="urn:microsoft.com/office/officeart/2008/layout/LinedList"/>
    <dgm:cxn modelId="{F01D3105-30A4-4494-9916-D460BBA58E0A}" type="presParOf" srcId="{D651A76E-08D8-41F2-BCF4-51CFD926AC82}" destId="{EE0CA4E9-468D-41EB-B010-3F46C02C79AD}" srcOrd="1" destOrd="0" presId="urn:microsoft.com/office/officeart/2008/layout/LinedList"/>
    <dgm:cxn modelId="{61FCB004-2A15-4511-AD71-F0D553E88D04}" type="presParOf" srcId="{EE0CA4E9-468D-41EB-B010-3F46C02C79AD}" destId="{C6349ACE-4775-4656-B1B8-6860E92047DC}" srcOrd="0" destOrd="0" presId="urn:microsoft.com/office/officeart/2008/layout/LinedList"/>
    <dgm:cxn modelId="{44AC16C8-712F-418B-9224-BDBAA114AE9B}" type="presParOf" srcId="{EE0CA4E9-468D-41EB-B010-3F46C02C79AD}" destId="{8790285A-AFA3-422F-AFF6-1AB09B62EC17}" srcOrd="1" destOrd="0" presId="urn:microsoft.com/office/officeart/2008/layout/LinedList"/>
    <dgm:cxn modelId="{53E13DA2-764F-4692-8A4C-89344C085E67}" type="presParOf" srcId="{8790285A-AFA3-422F-AFF6-1AB09B62EC17}" destId="{1F19785F-359E-49F9-A02B-CEFAD1D5836D}" srcOrd="0" destOrd="0" presId="urn:microsoft.com/office/officeart/2008/layout/LinedList"/>
    <dgm:cxn modelId="{C09D2234-0528-4A4D-96D7-D7C2C22B0CE7}" type="presParOf" srcId="{8790285A-AFA3-422F-AFF6-1AB09B62EC17}" destId="{485DBA90-7E5B-4452-9F5F-AD41E8297207}" srcOrd="1" destOrd="0" presId="urn:microsoft.com/office/officeart/2008/layout/LinedList"/>
    <dgm:cxn modelId="{BB40A06A-92A5-49F4-A054-59B5002A8D4C}" type="presParOf" srcId="{485DBA90-7E5B-4452-9F5F-AD41E8297207}" destId="{15CB90BF-EC15-4478-95B1-6226170D4ED1}" srcOrd="0" destOrd="0" presId="urn:microsoft.com/office/officeart/2008/layout/LinedList"/>
    <dgm:cxn modelId="{EE0E9E7D-6392-4C94-A387-46E8BEFACADE}" type="presParOf" srcId="{485DBA90-7E5B-4452-9F5F-AD41E8297207}" destId="{1E2D5B8A-9440-454F-8555-593C7607DD32}" srcOrd="1" destOrd="0" presId="urn:microsoft.com/office/officeart/2008/layout/LinedList"/>
    <dgm:cxn modelId="{DE707480-EE52-4069-A148-A52F22A86126}" type="presParOf" srcId="{485DBA90-7E5B-4452-9F5F-AD41E8297207}" destId="{D00FCC13-87E0-4CBA-8ABF-D8A61A193B6E}" srcOrd="2" destOrd="0" presId="urn:microsoft.com/office/officeart/2008/layout/LinedList"/>
    <dgm:cxn modelId="{DE241E7A-9EFD-4386-B3ED-75EDCA8B4E07}" type="presParOf" srcId="{8790285A-AFA3-422F-AFF6-1AB09B62EC17}" destId="{B65D2BF4-255F-4B83-9CCB-FE3726739169}" srcOrd="2" destOrd="0" presId="urn:microsoft.com/office/officeart/2008/layout/LinedList"/>
    <dgm:cxn modelId="{CD52805C-6B62-4E4E-B840-2F191D6AC5E9}" type="presParOf" srcId="{8790285A-AFA3-422F-AFF6-1AB09B62EC17}" destId="{3C83AD15-15AD-4DAF-8BAC-41D09B386BDC}" srcOrd="3" destOrd="0" presId="urn:microsoft.com/office/officeart/2008/layout/LinedList"/>
    <dgm:cxn modelId="{1C7CFCF1-431E-4282-A2A9-2FC9CAC2CDAD}" type="presParOf" srcId="{8790285A-AFA3-422F-AFF6-1AB09B62EC17}" destId="{4FB832B1-6C90-4BFC-B4B9-B329086EFF6C}" srcOrd="4" destOrd="0" presId="urn:microsoft.com/office/officeart/2008/layout/LinedList"/>
    <dgm:cxn modelId="{DDDDAA92-7841-4777-8250-44BF901E140D}" type="presParOf" srcId="{4FB832B1-6C90-4BFC-B4B9-B329086EFF6C}" destId="{BA99542F-7D44-4FFD-9B62-8A8D98268416}" srcOrd="0" destOrd="0" presId="urn:microsoft.com/office/officeart/2008/layout/LinedList"/>
    <dgm:cxn modelId="{B90A6EBB-96A5-4B0F-BA09-9DE68C352215}" type="presParOf" srcId="{4FB832B1-6C90-4BFC-B4B9-B329086EFF6C}" destId="{D2D43A05-110E-4B81-93F1-200E32EF1D99}" srcOrd="1" destOrd="0" presId="urn:microsoft.com/office/officeart/2008/layout/LinedList"/>
    <dgm:cxn modelId="{686952B6-C776-4B3F-867C-3B58DDCD446E}" type="presParOf" srcId="{4FB832B1-6C90-4BFC-B4B9-B329086EFF6C}" destId="{9C3EFA9A-25B6-4506-B96D-2E5FFB455FEF}" srcOrd="2" destOrd="0" presId="urn:microsoft.com/office/officeart/2008/layout/LinedList"/>
    <dgm:cxn modelId="{E33B72DC-A535-4DF8-B368-C7D7E405E808}" type="presParOf" srcId="{8790285A-AFA3-422F-AFF6-1AB09B62EC17}" destId="{7BB94E1A-AAA0-473E-9E54-3581F3F1F9B9}" srcOrd="5" destOrd="0" presId="urn:microsoft.com/office/officeart/2008/layout/LinedList"/>
    <dgm:cxn modelId="{2851B19A-6245-4438-AC7A-6430CC59D547}" type="presParOf" srcId="{8790285A-AFA3-422F-AFF6-1AB09B62EC17}" destId="{7A555560-C28A-45AB-8EEC-7B21F0946A36}" srcOrd="6"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F16A2E-23FB-4E4C-AD6E-4190FFBCE1C2}"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GB"/>
        </a:p>
      </dgm:t>
    </dgm:pt>
    <dgm:pt modelId="{6AAB2A39-AA7D-455C-8C26-79C5893E7DFD}">
      <dgm:prSet phldrT="[Text]" custT="1"/>
      <dgm:spPr>
        <a:solidFill>
          <a:srgbClr val="3285A0"/>
        </a:solidFill>
      </dgm:spPr>
      <dgm:t>
        <a:bodyPr/>
        <a:lstStyle/>
        <a:p>
          <a:r>
            <a:rPr lang="en-GB" sz="2400" dirty="0"/>
            <a:t>User Interface</a:t>
          </a:r>
        </a:p>
        <a:p>
          <a:r>
            <a:rPr lang="en-GB" sz="2400" dirty="0"/>
            <a:t>The layer the user/client interacts with</a:t>
          </a:r>
        </a:p>
      </dgm:t>
    </dgm:pt>
    <dgm:pt modelId="{3ADAF7BC-C4CE-4B83-82DE-E2CA5FCB230B}" type="parTrans" cxnId="{1F090775-B533-480B-8EEB-86F899966EB3}">
      <dgm:prSet/>
      <dgm:spPr/>
      <dgm:t>
        <a:bodyPr/>
        <a:lstStyle/>
        <a:p>
          <a:endParaRPr lang="en-GB"/>
        </a:p>
      </dgm:t>
    </dgm:pt>
    <dgm:pt modelId="{C2888A37-D121-4955-83E8-6147EBA3033F}" type="sibTrans" cxnId="{1F090775-B533-480B-8EEB-86F899966EB3}">
      <dgm:prSet/>
      <dgm:spPr/>
      <dgm:t>
        <a:bodyPr/>
        <a:lstStyle/>
        <a:p>
          <a:endParaRPr lang="en-GB"/>
        </a:p>
      </dgm:t>
    </dgm:pt>
    <dgm:pt modelId="{BC56C1D3-C177-4AEB-806A-B62C537A09C4}">
      <dgm:prSet phldrT="[Text]" custT="1"/>
      <dgm:spPr/>
      <dgm:t>
        <a:bodyPr/>
        <a:lstStyle/>
        <a:p>
          <a:r>
            <a:rPr lang="en-GB" sz="2000" dirty="0"/>
            <a:t>Top Layer </a:t>
          </a:r>
        </a:p>
      </dgm:t>
    </dgm:pt>
    <dgm:pt modelId="{3CBCDBBC-E0D6-42EB-9103-7E4272BAA75B}" type="parTrans" cxnId="{98AB19BE-38F0-4BCC-A595-A69F6E09A13C}">
      <dgm:prSet/>
      <dgm:spPr/>
      <dgm:t>
        <a:bodyPr/>
        <a:lstStyle/>
        <a:p>
          <a:endParaRPr lang="en-GB"/>
        </a:p>
      </dgm:t>
    </dgm:pt>
    <dgm:pt modelId="{D0B3CCE9-F6C1-4CF9-967A-B1783DBD84DC}" type="sibTrans" cxnId="{98AB19BE-38F0-4BCC-A595-A69F6E09A13C}">
      <dgm:prSet/>
      <dgm:spPr/>
      <dgm:t>
        <a:bodyPr/>
        <a:lstStyle/>
        <a:p>
          <a:endParaRPr lang="en-GB"/>
        </a:p>
      </dgm:t>
    </dgm:pt>
    <dgm:pt modelId="{62FB8459-0951-441A-A381-91EEE26A9DED}">
      <dgm:prSet phldrT="[Text]" custT="1"/>
      <dgm:spPr>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2700000" scaled="1"/>
          <a:tileRect/>
        </a:gradFill>
      </dgm:spPr>
      <dgm:t>
        <a:bodyPr/>
        <a:lstStyle/>
        <a:p>
          <a:r>
            <a:rPr lang="en-GB" sz="2000" dirty="0"/>
            <a:t>JAVA</a:t>
          </a:r>
        </a:p>
        <a:p>
          <a:r>
            <a:rPr lang="en-GB" sz="2000" dirty="0"/>
            <a:t>The connector between the Top layer and Bottom layer, Includes algorithms such as calculating total basket</a:t>
          </a:r>
        </a:p>
      </dgm:t>
    </dgm:pt>
    <dgm:pt modelId="{70263E37-3AB1-4986-AB1B-B44B5335CF6C}" type="parTrans" cxnId="{541AFC58-40BE-48CA-BB3F-25D8706FBE56}">
      <dgm:prSet/>
      <dgm:spPr/>
      <dgm:t>
        <a:bodyPr/>
        <a:lstStyle/>
        <a:p>
          <a:endParaRPr lang="en-GB"/>
        </a:p>
      </dgm:t>
    </dgm:pt>
    <dgm:pt modelId="{F985F983-9C65-4D83-8863-02AAE5F772C3}" type="sibTrans" cxnId="{541AFC58-40BE-48CA-BB3F-25D8706FBE56}">
      <dgm:prSet/>
      <dgm:spPr/>
      <dgm:t>
        <a:bodyPr/>
        <a:lstStyle/>
        <a:p>
          <a:endParaRPr lang="en-GB"/>
        </a:p>
      </dgm:t>
    </dgm:pt>
    <dgm:pt modelId="{9B30276F-102C-42B2-BC55-8C7477D23AD0}">
      <dgm:prSet phldrT="[Text]" custT="1"/>
      <dgm:spPr/>
      <dgm:t>
        <a:bodyPr/>
        <a:lstStyle/>
        <a:p>
          <a:r>
            <a:rPr lang="en-GB" sz="2000" dirty="0"/>
            <a:t>Middle Layer</a:t>
          </a:r>
        </a:p>
      </dgm:t>
    </dgm:pt>
    <dgm:pt modelId="{9451825A-0AD0-4565-85E3-FB6E5E413A8E}" type="parTrans" cxnId="{4257BFCD-0B82-4EBE-9FD1-47D39032E4C5}">
      <dgm:prSet/>
      <dgm:spPr/>
      <dgm:t>
        <a:bodyPr/>
        <a:lstStyle/>
        <a:p>
          <a:endParaRPr lang="en-GB"/>
        </a:p>
      </dgm:t>
    </dgm:pt>
    <dgm:pt modelId="{A980D929-C1EE-4044-802E-0FA730174FDB}" type="sibTrans" cxnId="{4257BFCD-0B82-4EBE-9FD1-47D39032E4C5}">
      <dgm:prSet/>
      <dgm:spPr/>
      <dgm:t>
        <a:bodyPr/>
        <a:lstStyle/>
        <a:p>
          <a:endParaRPr lang="en-GB"/>
        </a:p>
      </dgm:t>
    </dgm:pt>
    <dgm:pt modelId="{3B19425E-D775-47A8-9A59-1BAC712E39E6}">
      <dgm:prSet phldrT="[Text]"/>
      <dgm:spPr>
        <a:solidFill>
          <a:srgbClr val="4FC6EE"/>
        </a:solidFill>
      </dgm:spPr>
      <dgm:t>
        <a:bodyPr/>
        <a:lstStyle/>
        <a:p>
          <a:r>
            <a:rPr lang="en-GB" dirty="0"/>
            <a:t>SQL</a:t>
          </a:r>
        </a:p>
        <a:p>
          <a:r>
            <a:rPr lang="en-GB" dirty="0"/>
            <a:t>Creates data and inserts into tables</a:t>
          </a:r>
        </a:p>
      </dgm:t>
    </dgm:pt>
    <dgm:pt modelId="{085603ED-BE1E-484F-8B30-59241C5C088D}" type="parTrans" cxnId="{59E71A18-5C22-4466-BE68-B21766983BC7}">
      <dgm:prSet/>
      <dgm:spPr/>
      <dgm:t>
        <a:bodyPr/>
        <a:lstStyle/>
        <a:p>
          <a:endParaRPr lang="en-GB"/>
        </a:p>
      </dgm:t>
    </dgm:pt>
    <dgm:pt modelId="{E7406408-160C-41B3-AF1B-86C8CE010F99}" type="sibTrans" cxnId="{59E71A18-5C22-4466-BE68-B21766983BC7}">
      <dgm:prSet/>
      <dgm:spPr/>
      <dgm:t>
        <a:bodyPr/>
        <a:lstStyle/>
        <a:p>
          <a:endParaRPr lang="en-GB"/>
        </a:p>
      </dgm:t>
    </dgm:pt>
    <dgm:pt modelId="{A7D6A16B-7AA5-457B-B0F9-384483174384}">
      <dgm:prSet phldrT="[Text]" custT="1"/>
      <dgm:spPr/>
      <dgm:t>
        <a:bodyPr/>
        <a:lstStyle/>
        <a:p>
          <a:r>
            <a:rPr lang="en-GB" sz="2000" dirty="0"/>
            <a:t>Bottom Layer </a:t>
          </a:r>
        </a:p>
      </dgm:t>
    </dgm:pt>
    <dgm:pt modelId="{1FF7FD98-F716-496C-9073-6352C034F371}" type="parTrans" cxnId="{584E46DE-F856-4F3A-BEE1-0A945ACAB06A}">
      <dgm:prSet/>
      <dgm:spPr/>
      <dgm:t>
        <a:bodyPr/>
        <a:lstStyle/>
        <a:p>
          <a:endParaRPr lang="en-GB"/>
        </a:p>
      </dgm:t>
    </dgm:pt>
    <dgm:pt modelId="{244F7722-B296-47BE-B028-744CF37F374D}" type="sibTrans" cxnId="{584E46DE-F856-4F3A-BEE1-0A945ACAB06A}">
      <dgm:prSet/>
      <dgm:spPr/>
      <dgm:t>
        <a:bodyPr/>
        <a:lstStyle/>
        <a:p>
          <a:endParaRPr lang="en-GB"/>
        </a:p>
      </dgm:t>
    </dgm:pt>
    <dgm:pt modelId="{C673ED3C-B57A-475C-A3FA-536A92ADE3D8}" type="pres">
      <dgm:prSet presAssocID="{49F16A2E-23FB-4E4C-AD6E-4190FFBCE1C2}" presName="rootnode" presStyleCnt="0">
        <dgm:presLayoutVars>
          <dgm:chMax/>
          <dgm:chPref/>
          <dgm:dir val="rev"/>
          <dgm:animLvl val="lvl"/>
        </dgm:presLayoutVars>
      </dgm:prSet>
      <dgm:spPr/>
    </dgm:pt>
    <dgm:pt modelId="{7FCDD3DD-D4FA-4567-BF1D-C9F25BDCE772}" type="pres">
      <dgm:prSet presAssocID="{6AAB2A39-AA7D-455C-8C26-79C5893E7DFD}" presName="composite" presStyleCnt="0"/>
      <dgm:spPr/>
    </dgm:pt>
    <dgm:pt modelId="{C0836116-74D2-4AD4-8582-6E39BA2D03E5}" type="pres">
      <dgm:prSet presAssocID="{6AAB2A39-AA7D-455C-8C26-79C5893E7DFD}" presName="bentUpArrow1" presStyleLbl="alignImgPlace1" presStyleIdx="0" presStyleCnt="2" custAng="16200000" custFlipVert="1" custFlipHor="0" custScaleX="87869" custScaleY="108422" custLinFactNeighborX="8417" custLinFactNeighborY="4187"/>
      <dgm:spPr/>
    </dgm:pt>
    <dgm:pt modelId="{264B5DB5-C557-4CE9-9DB8-F5A338BEFCC8}" type="pres">
      <dgm:prSet presAssocID="{6AAB2A39-AA7D-455C-8C26-79C5893E7DFD}" presName="ParentText" presStyleLbl="node1" presStyleIdx="0" presStyleCnt="3" custScaleX="114407" custScaleY="109448">
        <dgm:presLayoutVars>
          <dgm:chMax val="1"/>
          <dgm:chPref val="1"/>
          <dgm:bulletEnabled val="1"/>
        </dgm:presLayoutVars>
      </dgm:prSet>
      <dgm:spPr/>
    </dgm:pt>
    <dgm:pt modelId="{1465A9A4-BD20-4A5D-BD3F-D55E04F7DD00}" type="pres">
      <dgm:prSet presAssocID="{6AAB2A39-AA7D-455C-8C26-79C5893E7DFD}" presName="ChildText" presStyleLbl="revTx" presStyleIdx="0" presStyleCnt="3" custLinFactNeighborX="1544" custLinFactNeighborY="-11">
        <dgm:presLayoutVars>
          <dgm:chMax val="0"/>
          <dgm:chPref val="0"/>
          <dgm:bulletEnabled val="1"/>
        </dgm:presLayoutVars>
      </dgm:prSet>
      <dgm:spPr/>
    </dgm:pt>
    <dgm:pt modelId="{69093791-E658-43D2-9248-D0675FFDF496}" type="pres">
      <dgm:prSet presAssocID="{C2888A37-D121-4955-83E8-6147EBA3033F}" presName="sibTrans" presStyleCnt="0"/>
      <dgm:spPr/>
    </dgm:pt>
    <dgm:pt modelId="{68881124-7F75-4B2C-AA3B-B8EA1A9DA654}" type="pres">
      <dgm:prSet presAssocID="{62FB8459-0951-441A-A381-91EEE26A9DED}" presName="composite" presStyleCnt="0"/>
      <dgm:spPr/>
    </dgm:pt>
    <dgm:pt modelId="{4A0096AF-2EEB-4A14-8A1C-36C2CC7F6D2B}" type="pres">
      <dgm:prSet presAssocID="{62FB8459-0951-441A-A381-91EEE26A9DED}" presName="bentUpArrow1" presStyleLbl="alignImgPlace1" presStyleIdx="1" presStyleCnt="2" custAng="16200000" custFlipVert="1" custScaleX="69648" custScaleY="101390" custLinFactNeighborX="3655" custLinFactNeighborY="5397"/>
      <dgm:spPr/>
    </dgm:pt>
    <dgm:pt modelId="{F1A6274D-09BD-4124-A52D-CFDC193F672D}" type="pres">
      <dgm:prSet presAssocID="{62FB8459-0951-441A-A381-91EEE26A9DED}" presName="ParentText" presStyleLbl="node1" presStyleIdx="1" presStyleCnt="3" custScaleX="120037" custScaleY="142683" custLinFactNeighborX="8575" custLinFactNeighborY="-5674">
        <dgm:presLayoutVars>
          <dgm:chMax val="1"/>
          <dgm:chPref val="1"/>
          <dgm:bulletEnabled val="1"/>
        </dgm:presLayoutVars>
      </dgm:prSet>
      <dgm:spPr/>
    </dgm:pt>
    <dgm:pt modelId="{B67FDCD9-1C9D-4E01-95A6-CD4C1D97064B}" type="pres">
      <dgm:prSet presAssocID="{62FB8459-0951-441A-A381-91EEE26A9DED}" presName="ChildText" presStyleLbl="revTx" presStyleIdx="1" presStyleCnt="3" custScaleX="178023" custLinFactNeighborX="23973" custLinFactNeighborY="-17105">
        <dgm:presLayoutVars>
          <dgm:chMax val="0"/>
          <dgm:chPref val="0"/>
          <dgm:bulletEnabled val="1"/>
        </dgm:presLayoutVars>
      </dgm:prSet>
      <dgm:spPr/>
    </dgm:pt>
    <dgm:pt modelId="{0E60B837-A72A-4C89-A4A7-9A0E8D2932B6}" type="pres">
      <dgm:prSet presAssocID="{F985F983-9C65-4D83-8863-02AAE5F772C3}" presName="sibTrans" presStyleCnt="0"/>
      <dgm:spPr/>
    </dgm:pt>
    <dgm:pt modelId="{8052B0D1-0936-494C-BF21-2AC86E65844C}" type="pres">
      <dgm:prSet presAssocID="{3B19425E-D775-47A8-9A59-1BAC712E39E6}" presName="composite" presStyleCnt="0"/>
      <dgm:spPr/>
    </dgm:pt>
    <dgm:pt modelId="{AB960791-4143-4642-AE8A-058598FD365E}" type="pres">
      <dgm:prSet presAssocID="{3B19425E-D775-47A8-9A59-1BAC712E39E6}" presName="ParentText" presStyleLbl="node1" presStyleIdx="2" presStyleCnt="3" custLinFactNeighborX="6723" custLinFactNeighborY="-2068">
        <dgm:presLayoutVars>
          <dgm:chMax val="1"/>
          <dgm:chPref val="1"/>
          <dgm:bulletEnabled val="1"/>
        </dgm:presLayoutVars>
      </dgm:prSet>
      <dgm:spPr/>
    </dgm:pt>
    <dgm:pt modelId="{058B58E7-0D6B-4557-ABF3-089DA458334B}" type="pres">
      <dgm:prSet presAssocID="{3B19425E-D775-47A8-9A59-1BAC712E39E6}" presName="FinalChildText" presStyleLbl="revTx" presStyleIdx="2" presStyleCnt="3" custScaleX="169573" custLinFactNeighborX="26921" custLinFactNeighborY="2605">
        <dgm:presLayoutVars>
          <dgm:chMax val="0"/>
          <dgm:chPref val="0"/>
          <dgm:bulletEnabled val="1"/>
        </dgm:presLayoutVars>
      </dgm:prSet>
      <dgm:spPr/>
    </dgm:pt>
  </dgm:ptLst>
  <dgm:cxnLst>
    <dgm:cxn modelId="{59E71A18-5C22-4466-BE68-B21766983BC7}" srcId="{49F16A2E-23FB-4E4C-AD6E-4190FFBCE1C2}" destId="{3B19425E-D775-47A8-9A59-1BAC712E39E6}" srcOrd="2" destOrd="0" parTransId="{085603ED-BE1E-484F-8B30-59241C5C088D}" sibTransId="{E7406408-160C-41B3-AF1B-86C8CE010F99}"/>
    <dgm:cxn modelId="{62302B32-C3AB-4808-81FB-E13B8EDAB541}" type="presOf" srcId="{A7D6A16B-7AA5-457B-B0F9-384483174384}" destId="{058B58E7-0D6B-4557-ABF3-089DA458334B}" srcOrd="0" destOrd="0" presId="urn:microsoft.com/office/officeart/2005/8/layout/StepDownProcess"/>
    <dgm:cxn modelId="{5624DE4B-C9DB-46CA-A918-ECB40EBB7CB9}" type="presOf" srcId="{3B19425E-D775-47A8-9A59-1BAC712E39E6}" destId="{AB960791-4143-4642-AE8A-058598FD365E}" srcOrd="0" destOrd="0" presId="urn:microsoft.com/office/officeart/2005/8/layout/StepDownProcess"/>
    <dgm:cxn modelId="{19A19E70-332C-435B-BB97-25178799FA32}" type="presOf" srcId="{6AAB2A39-AA7D-455C-8C26-79C5893E7DFD}" destId="{264B5DB5-C557-4CE9-9DB8-F5A338BEFCC8}" srcOrd="0" destOrd="0" presId="urn:microsoft.com/office/officeart/2005/8/layout/StepDownProcess"/>
    <dgm:cxn modelId="{1F090775-B533-480B-8EEB-86F899966EB3}" srcId="{49F16A2E-23FB-4E4C-AD6E-4190FFBCE1C2}" destId="{6AAB2A39-AA7D-455C-8C26-79C5893E7DFD}" srcOrd="0" destOrd="0" parTransId="{3ADAF7BC-C4CE-4B83-82DE-E2CA5FCB230B}" sibTransId="{C2888A37-D121-4955-83E8-6147EBA3033F}"/>
    <dgm:cxn modelId="{541AFC58-40BE-48CA-BB3F-25D8706FBE56}" srcId="{49F16A2E-23FB-4E4C-AD6E-4190FFBCE1C2}" destId="{62FB8459-0951-441A-A381-91EEE26A9DED}" srcOrd="1" destOrd="0" parTransId="{70263E37-3AB1-4986-AB1B-B44B5335CF6C}" sibTransId="{F985F983-9C65-4D83-8863-02AAE5F772C3}"/>
    <dgm:cxn modelId="{24607981-0D5D-4596-BE28-A4C810D10272}" type="presOf" srcId="{62FB8459-0951-441A-A381-91EEE26A9DED}" destId="{F1A6274D-09BD-4124-A52D-CFDC193F672D}" srcOrd="0" destOrd="0" presId="urn:microsoft.com/office/officeart/2005/8/layout/StepDownProcess"/>
    <dgm:cxn modelId="{FDA5F384-9852-4C1C-8426-263FAB30FDE5}" type="presOf" srcId="{BC56C1D3-C177-4AEB-806A-B62C537A09C4}" destId="{1465A9A4-BD20-4A5D-BD3F-D55E04F7DD00}" srcOrd="0" destOrd="0" presId="urn:microsoft.com/office/officeart/2005/8/layout/StepDownProcess"/>
    <dgm:cxn modelId="{24876B8C-6DF6-432C-8D0F-361737C81DDC}" type="presOf" srcId="{49F16A2E-23FB-4E4C-AD6E-4190FFBCE1C2}" destId="{C673ED3C-B57A-475C-A3FA-536A92ADE3D8}" srcOrd="0" destOrd="0" presId="urn:microsoft.com/office/officeart/2005/8/layout/StepDownProcess"/>
    <dgm:cxn modelId="{A76ACAB3-7373-44DD-9206-1BB6D8619EE5}" type="presOf" srcId="{9B30276F-102C-42B2-BC55-8C7477D23AD0}" destId="{B67FDCD9-1C9D-4E01-95A6-CD4C1D97064B}" srcOrd="0" destOrd="0" presId="urn:microsoft.com/office/officeart/2005/8/layout/StepDownProcess"/>
    <dgm:cxn modelId="{98AB19BE-38F0-4BCC-A595-A69F6E09A13C}" srcId="{6AAB2A39-AA7D-455C-8C26-79C5893E7DFD}" destId="{BC56C1D3-C177-4AEB-806A-B62C537A09C4}" srcOrd="0" destOrd="0" parTransId="{3CBCDBBC-E0D6-42EB-9103-7E4272BAA75B}" sibTransId="{D0B3CCE9-F6C1-4CF9-967A-B1783DBD84DC}"/>
    <dgm:cxn modelId="{4257BFCD-0B82-4EBE-9FD1-47D39032E4C5}" srcId="{62FB8459-0951-441A-A381-91EEE26A9DED}" destId="{9B30276F-102C-42B2-BC55-8C7477D23AD0}" srcOrd="0" destOrd="0" parTransId="{9451825A-0AD0-4565-85E3-FB6E5E413A8E}" sibTransId="{A980D929-C1EE-4044-802E-0FA730174FDB}"/>
    <dgm:cxn modelId="{584E46DE-F856-4F3A-BEE1-0A945ACAB06A}" srcId="{3B19425E-D775-47A8-9A59-1BAC712E39E6}" destId="{A7D6A16B-7AA5-457B-B0F9-384483174384}" srcOrd="0" destOrd="0" parTransId="{1FF7FD98-F716-496C-9073-6352C034F371}" sibTransId="{244F7722-B296-47BE-B028-744CF37F374D}"/>
    <dgm:cxn modelId="{0EE28BA7-CD0B-4A68-977E-413AF4284E93}" type="presParOf" srcId="{C673ED3C-B57A-475C-A3FA-536A92ADE3D8}" destId="{7FCDD3DD-D4FA-4567-BF1D-C9F25BDCE772}" srcOrd="0" destOrd="0" presId="urn:microsoft.com/office/officeart/2005/8/layout/StepDownProcess"/>
    <dgm:cxn modelId="{5E1768EC-8004-41F4-8519-C6EFF2D1AEE3}" type="presParOf" srcId="{7FCDD3DD-D4FA-4567-BF1D-C9F25BDCE772}" destId="{C0836116-74D2-4AD4-8582-6E39BA2D03E5}" srcOrd="0" destOrd="0" presId="urn:microsoft.com/office/officeart/2005/8/layout/StepDownProcess"/>
    <dgm:cxn modelId="{F6C04760-EA2B-4F91-AC19-743104D240FC}" type="presParOf" srcId="{7FCDD3DD-D4FA-4567-BF1D-C9F25BDCE772}" destId="{264B5DB5-C557-4CE9-9DB8-F5A338BEFCC8}" srcOrd="1" destOrd="0" presId="urn:microsoft.com/office/officeart/2005/8/layout/StepDownProcess"/>
    <dgm:cxn modelId="{30C9967D-62C7-4FBD-A88D-F45D648239EB}" type="presParOf" srcId="{7FCDD3DD-D4FA-4567-BF1D-C9F25BDCE772}" destId="{1465A9A4-BD20-4A5D-BD3F-D55E04F7DD00}" srcOrd="2" destOrd="0" presId="urn:microsoft.com/office/officeart/2005/8/layout/StepDownProcess"/>
    <dgm:cxn modelId="{16473EB0-0CF0-4D38-AEB3-AF9529147732}" type="presParOf" srcId="{C673ED3C-B57A-475C-A3FA-536A92ADE3D8}" destId="{69093791-E658-43D2-9248-D0675FFDF496}" srcOrd="1" destOrd="0" presId="urn:microsoft.com/office/officeart/2005/8/layout/StepDownProcess"/>
    <dgm:cxn modelId="{032887D3-6224-4F8E-86ED-40A1E4EC9B24}" type="presParOf" srcId="{C673ED3C-B57A-475C-A3FA-536A92ADE3D8}" destId="{68881124-7F75-4B2C-AA3B-B8EA1A9DA654}" srcOrd="2" destOrd="0" presId="urn:microsoft.com/office/officeart/2005/8/layout/StepDownProcess"/>
    <dgm:cxn modelId="{A954596D-988F-403E-8E4A-B8BBC9700604}" type="presParOf" srcId="{68881124-7F75-4B2C-AA3B-B8EA1A9DA654}" destId="{4A0096AF-2EEB-4A14-8A1C-36C2CC7F6D2B}" srcOrd="0" destOrd="0" presId="urn:microsoft.com/office/officeart/2005/8/layout/StepDownProcess"/>
    <dgm:cxn modelId="{E7331259-03D3-4C57-AFEC-1E61ABEC6064}" type="presParOf" srcId="{68881124-7F75-4B2C-AA3B-B8EA1A9DA654}" destId="{F1A6274D-09BD-4124-A52D-CFDC193F672D}" srcOrd="1" destOrd="0" presId="urn:microsoft.com/office/officeart/2005/8/layout/StepDownProcess"/>
    <dgm:cxn modelId="{116F0F85-0C96-48FF-A45A-E97BF25707BE}" type="presParOf" srcId="{68881124-7F75-4B2C-AA3B-B8EA1A9DA654}" destId="{B67FDCD9-1C9D-4E01-95A6-CD4C1D97064B}" srcOrd="2" destOrd="0" presId="urn:microsoft.com/office/officeart/2005/8/layout/StepDownProcess"/>
    <dgm:cxn modelId="{32B3F603-3951-44AD-94A2-F720E1FCF812}" type="presParOf" srcId="{C673ED3C-B57A-475C-A3FA-536A92ADE3D8}" destId="{0E60B837-A72A-4C89-A4A7-9A0E8D2932B6}" srcOrd="3" destOrd="0" presId="urn:microsoft.com/office/officeart/2005/8/layout/StepDownProcess"/>
    <dgm:cxn modelId="{94E09341-0E73-4D0E-817D-B714F3C45C2C}" type="presParOf" srcId="{C673ED3C-B57A-475C-A3FA-536A92ADE3D8}" destId="{8052B0D1-0936-494C-BF21-2AC86E65844C}" srcOrd="4" destOrd="0" presId="urn:microsoft.com/office/officeart/2005/8/layout/StepDownProcess"/>
    <dgm:cxn modelId="{37987D16-1B3A-4D8F-B51D-DFCF0A9B2AB1}" type="presParOf" srcId="{8052B0D1-0936-494C-BF21-2AC86E65844C}" destId="{AB960791-4143-4642-AE8A-058598FD365E}" srcOrd="0" destOrd="0" presId="urn:microsoft.com/office/officeart/2005/8/layout/StepDownProcess"/>
    <dgm:cxn modelId="{4945DBF1-7027-4424-BC5C-F1B703ABBB92}" type="presParOf" srcId="{8052B0D1-0936-494C-BF21-2AC86E65844C}" destId="{058B58E7-0D6B-4557-ABF3-089DA458334B}"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024A59-E5A9-4034-89FD-A81CBB3CAAAD}">
      <dsp:nvSpPr>
        <dsp:cNvPr id="0" name=""/>
        <dsp:cNvSpPr/>
      </dsp:nvSpPr>
      <dsp:spPr>
        <a:xfrm>
          <a:off x="0" y="4129045"/>
          <a:ext cx="1049171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076967-6E63-4E6E-A0FA-51933F1648E7}">
      <dsp:nvSpPr>
        <dsp:cNvPr id="0" name=""/>
        <dsp:cNvSpPr/>
      </dsp:nvSpPr>
      <dsp:spPr>
        <a:xfrm>
          <a:off x="239075" y="2350822"/>
          <a:ext cx="1049171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F230BA-7833-4743-9B51-C87AFAB4B2C6}">
      <dsp:nvSpPr>
        <dsp:cNvPr id="0" name=""/>
        <dsp:cNvSpPr/>
      </dsp:nvSpPr>
      <dsp:spPr>
        <a:xfrm>
          <a:off x="0" y="572600"/>
          <a:ext cx="10491710" cy="0"/>
        </a:xfrm>
        <a:prstGeom prst="line">
          <a:avLst/>
        </a:pr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E3B623-0309-4674-9C01-6BF6DD1ECF4D}">
      <dsp:nvSpPr>
        <dsp:cNvPr id="0" name=""/>
        <dsp:cNvSpPr/>
      </dsp:nvSpPr>
      <dsp:spPr>
        <a:xfrm>
          <a:off x="2727844" y="3916"/>
          <a:ext cx="7763865" cy="56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r>
            <a:rPr lang="en-GB" sz="2900" kern="1200" dirty="0"/>
            <a:t>Scoping and Organising</a:t>
          </a:r>
        </a:p>
      </dsp:txBody>
      <dsp:txXfrm>
        <a:off x="2727844" y="3916"/>
        <a:ext cx="7763865" cy="568683"/>
      </dsp:txXfrm>
    </dsp:sp>
    <dsp:sp modelId="{27164A85-9139-4244-AA54-B612EF80485D}">
      <dsp:nvSpPr>
        <dsp:cNvPr id="0" name=""/>
        <dsp:cNvSpPr/>
      </dsp:nvSpPr>
      <dsp:spPr>
        <a:xfrm>
          <a:off x="0" y="3916"/>
          <a:ext cx="2727844" cy="56868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GB" sz="2900" kern="1200" dirty="0"/>
            <a:t>Monday</a:t>
          </a:r>
        </a:p>
      </dsp:txBody>
      <dsp:txXfrm>
        <a:off x="27766" y="31682"/>
        <a:ext cx="2672312" cy="540917"/>
      </dsp:txXfrm>
    </dsp:sp>
    <dsp:sp modelId="{E18F29BF-6EC7-4410-BED1-4996C1025CDA}">
      <dsp:nvSpPr>
        <dsp:cNvPr id="0" name=""/>
        <dsp:cNvSpPr/>
      </dsp:nvSpPr>
      <dsp:spPr>
        <a:xfrm>
          <a:off x="0" y="572600"/>
          <a:ext cx="10491710" cy="113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Briefing of specification</a:t>
          </a:r>
        </a:p>
        <a:p>
          <a:pPr marL="228600" lvl="1" indent="-228600" algn="l" defTabSz="1022350">
            <a:lnSpc>
              <a:spcPct val="90000"/>
            </a:lnSpc>
            <a:spcBef>
              <a:spcPct val="0"/>
            </a:spcBef>
            <a:spcAft>
              <a:spcPct val="15000"/>
            </a:spcAft>
            <a:buChar char="•"/>
          </a:pPr>
          <a:r>
            <a:rPr lang="en-GB" sz="2300" kern="1200" dirty="0"/>
            <a:t>Prepare for first client meeting</a:t>
          </a:r>
        </a:p>
        <a:p>
          <a:pPr marL="228600" lvl="1" indent="-228600" algn="l" defTabSz="1022350">
            <a:lnSpc>
              <a:spcPct val="90000"/>
            </a:lnSpc>
            <a:spcBef>
              <a:spcPct val="0"/>
            </a:spcBef>
            <a:spcAft>
              <a:spcPct val="15000"/>
            </a:spcAft>
            <a:buChar char="•"/>
          </a:pPr>
          <a:r>
            <a:rPr lang="en-GB" sz="2300" kern="1200" dirty="0"/>
            <a:t>Login/logout facility</a:t>
          </a:r>
        </a:p>
      </dsp:txBody>
      <dsp:txXfrm>
        <a:off x="0" y="572600"/>
        <a:ext cx="10491710" cy="1137537"/>
      </dsp:txXfrm>
    </dsp:sp>
    <dsp:sp modelId="{630D73CA-1D5B-4D2B-884E-C32A5445CB68}">
      <dsp:nvSpPr>
        <dsp:cNvPr id="0" name=""/>
        <dsp:cNvSpPr/>
      </dsp:nvSpPr>
      <dsp:spPr>
        <a:xfrm>
          <a:off x="2966919" y="1782139"/>
          <a:ext cx="7763865" cy="56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r>
            <a:rPr lang="en-GB" sz="2900" kern="1200" dirty="0"/>
            <a:t>       Development and Testing</a:t>
          </a:r>
        </a:p>
      </dsp:txBody>
      <dsp:txXfrm>
        <a:off x="2966919" y="1782139"/>
        <a:ext cx="7763865" cy="568683"/>
      </dsp:txXfrm>
    </dsp:sp>
    <dsp:sp modelId="{46A12694-E5C6-44FA-BF08-C55F1162E6E2}">
      <dsp:nvSpPr>
        <dsp:cNvPr id="0" name=""/>
        <dsp:cNvSpPr/>
      </dsp:nvSpPr>
      <dsp:spPr>
        <a:xfrm>
          <a:off x="1411" y="1738572"/>
          <a:ext cx="3684145" cy="655817"/>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GB" sz="2900" kern="1200" dirty="0"/>
            <a:t>Tuesday - Wednesday</a:t>
          </a:r>
        </a:p>
      </dsp:txBody>
      <dsp:txXfrm>
        <a:off x="33431" y="1770592"/>
        <a:ext cx="3620105" cy="623797"/>
      </dsp:txXfrm>
    </dsp:sp>
    <dsp:sp modelId="{74C094C5-61FA-440C-8DF8-CD5E11D3CD19}">
      <dsp:nvSpPr>
        <dsp:cNvPr id="0" name=""/>
        <dsp:cNvSpPr/>
      </dsp:nvSpPr>
      <dsp:spPr>
        <a:xfrm>
          <a:off x="0" y="2394389"/>
          <a:ext cx="10491710" cy="113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Browse and search stock</a:t>
          </a:r>
        </a:p>
        <a:p>
          <a:pPr marL="228600" lvl="1" indent="-228600" algn="l" defTabSz="1022350">
            <a:lnSpc>
              <a:spcPct val="90000"/>
            </a:lnSpc>
            <a:spcBef>
              <a:spcPct val="0"/>
            </a:spcBef>
            <a:spcAft>
              <a:spcPct val="15000"/>
            </a:spcAft>
            <a:buChar char="•"/>
          </a:pPr>
          <a:r>
            <a:rPr lang="en-GB" sz="2300" kern="1200" dirty="0"/>
            <a:t>Adding and updating basket</a:t>
          </a:r>
        </a:p>
        <a:p>
          <a:pPr marL="228600" lvl="1" indent="-228600" algn="l" defTabSz="1022350">
            <a:lnSpc>
              <a:spcPct val="90000"/>
            </a:lnSpc>
            <a:spcBef>
              <a:spcPct val="0"/>
            </a:spcBef>
            <a:spcAft>
              <a:spcPct val="15000"/>
            </a:spcAft>
            <a:buChar char="•"/>
          </a:pPr>
          <a:r>
            <a:rPr lang="en-GB" sz="2300" kern="1200" dirty="0"/>
            <a:t>Data analysis report</a:t>
          </a:r>
        </a:p>
      </dsp:txBody>
      <dsp:txXfrm>
        <a:off x="0" y="2394389"/>
        <a:ext cx="10491710" cy="1137537"/>
      </dsp:txXfrm>
    </dsp:sp>
    <dsp:sp modelId="{153FEB22-C5B5-407E-97BA-5A1796107CE9}">
      <dsp:nvSpPr>
        <dsp:cNvPr id="0" name=""/>
        <dsp:cNvSpPr/>
      </dsp:nvSpPr>
      <dsp:spPr>
        <a:xfrm>
          <a:off x="2727844" y="3560361"/>
          <a:ext cx="7763865" cy="5686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b" anchorCtr="0">
          <a:noAutofit/>
        </a:bodyPr>
        <a:lstStyle/>
        <a:p>
          <a:pPr marL="0" lvl="0" indent="0" algn="l" defTabSz="1289050">
            <a:lnSpc>
              <a:spcPct val="90000"/>
            </a:lnSpc>
            <a:spcBef>
              <a:spcPct val="0"/>
            </a:spcBef>
            <a:spcAft>
              <a:spcPct val="35000"/>
            </a:spcAft>
            <a:buNone/>
          </a:pPr>
          <a:endParaRPr lang="en-GB" sz="2900" kern="1200" dirty="0"/>
        </a:p>
      </dsp:txBody>
      <dsp:txXfrm>
        <a:off x="2727844" y="3560361"/>
        <a:ext cx="7763865" cy="568683"/>
      </dsp:txXfrm>
    </dsp:sp>
    <dsp:sp modelId="{7593DA0D-7F1A-45DE-B839-F24963B710E6}">
      <dsp:nvSpPr>
        <dsp:cNvPr id="0" name=""/>
        <dsp:cNvSpPr/>
      </dsp:nvSpPr>
      <dsp:spPr>
        <a:xfrm>
          <a:off x="0" y="3560361"/>
          <a:ext cx="2727844" cy="568683"/>
        </a:xfrm>
        <a:prstGeom prst="round2SameRect">
          <a:avLst>
            <a:gd name="adj1" fmla="val 16670"/>
            <a:gd name="adj2" fmla="val 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GB" sz="2900" kern="1200" dirty="0"/>
            <a:t>Thursday</a:t>
          </a:r>
        </a:p>
      </dsp:txBody>
      <dsp:txXfrm>
        <a:off x="27766" y="3588127"/>
        <a:ext cx="2672312" cy="540917"/>
      </dsp:txXfrm>
    </dsp:sp>
    <dsp:sp modelId="{E74A67A9-E060-41CF-A675-CDE18F00B44E}">
      <dsp:nvSpPr>
        <dsp:cNvPr id="0" name=""/>
        <dsp:cNvSpPr/>
      </dsp:nvSpPr>
      <dsp:spPr>
        <a:xfrm>
          <a:off x="0" y="4129045"/>
          <a:ext cx="10491710" cy="1137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245" tIns="55245" rIns="55245" bIns="55245" numCol="1" spcCol="1270" anchor="t" anchorCtr="0">
          <a:noAutofit/>
        </a:bodyPr>
        <a:lstStyle/>
        <a:p>
          <a:pPr marL="228600" lvl="1" indent="-228600" algn="l" defTabSz="1022350">
            <a:lnSpc>
              <a:spcPct val="90000"/>
            </a:lnSpc>
            <a:spcBef>
              <a:spcPct val="0"/>
            </a:spcBef>
            <a:spcAft>
              <a:spcPct val="15000"/>
            </a:spcAft>
            <a:buChar char="•"/>
          </a:pPr>
          <a:r>
            <a:rPr lang="en-GB" sz="2300" kern="1200" dirty="0"/>
            <a:t>Final development</a:t>
          </a:r>
        </a:p>
        <a:p>
          <a:pPr marL="228600" lvl="1" indent="-228600" algn="l" defTabSz="1022350">
            <a:lnSpc>
              <a:spcPct val="90000"/>
            </a:lnSpc>
            <a:spcBef>
              <a:spcPct val="0"/>
            </a:spcBef>
            <a:spcAft>
              <a:spcPct val="15000"/>
            </a:spcAft>
            <a:buChar char="•"/>
          </a:pPr>
          <a:r>
            <a:rPr lang="en-GB" sz="2300" kern="1200" dirty="0"/>
            <a:t>Testing</a:t>
          </a:r>
        </a:p>
        <a:p>
          <a:pPr marL="228600" lvl="1" indent="-228600" algn="l" defTabSz="1022350">
            <a:lnSpc>
              <a:spcPct val="90000"/>
            </a:lnSpc>
            <a:spcBef>
              <a:spcPct val="0"/>
            </a:spcBef>
            <a:spcAft>
              <a:spcPct val="15000"/>
            </a:spcAft>
            <a:buChar char="•"/>
          </a:pPr>
          <a:r>
            <a:rPr lang="en-GB" sz="2300" kern="1200" dirty="0"/>
            <a:t>Demonstration preparation</a:t>
          </a:r>
        </a:p>
      </dsp:txBody>
      <dsp:txXfrm>
        <a:off x="0" y="4129045"/>
        <a:ext cx="10491710" cy="1137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37EDE-9C0D-4979-960D-8C26ADDD7C6D}">
      <dsp:nvSpPr>
        <dsp:cNvPr id="0" name=""/>
        <dsp:cNvSpPr/>
      </dsp:nvSpPr>
      <dsp:spPr>
        <a:xfrm>
          <a:off x="0" y="351315"/>
          <a:ext cx="3072791" cy="1843674"/>
        </a:xfrm>
        <a:prstGeom prst="rect">
          <a:avLst/>
        </a:prstGeom>
        <a:solidFill>
          <a:schemeClr val="accent1">
            <a:shade val="8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Multiple orders to one customer </a:t>
          </a:r>
        </a:p>
      </dsp:txBody>
      <dsp:txXfrm>
        <a:off x="0" y="351315"/>
        <a:ext cx="3072791" cy="1843674"/>
      </dsp:txXfrm>
    </dsp:sp>
    <dsp:sp modelId="{BD4FC4C8-0C85-4326-A178-13B04E6515BA}">
      <dsp:nvSpPr>
        <dsp:cNvPr id="0" name=""/>
        <dsp:cNvSpPr/>
      </dsp:nvSpPr>
      <dsp:spPr>
        <a:xfrm>
          <a:off x="3380070" y="351315"/>
          <a:ext cx="3072791" cy="1843674"/>
        </a:xfrm>
        <a:prstGeom prst="rect">
          <a:avLst/>
        </a:prstGeom>
        <a:solidFill>
          <a:schemeClr val="accent1">
            <a:shade val="80000"/>
            <a:hueOff val="46965"/>
            <a:satOff val="3729"/>
            <a:lumOff val="528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Price per day rather than total</a:t>
          </a:r>
        </a:p>
      </dsp:txBody>
      <dsp:txXfrm>
        <a:off x="3380070" y="351315"/>
        <a:ext cx="3072791" cy="1843674"/>
      </dsp:txXfrm>
    </dsp:sp>
    <dsp:sp modelId="{0560D6AD-8B71-4078-825E-9418511C909A}">
      <dsp:nvSpPr>
        <dsp:cNvPr id="0" name=""/>
        <dsp:cNvSpPr/>
      </dsp:nvSpPr>
      <dsp:spPr>
        <a:xfrm>
          <a:off x="6760140" y="351315"/>
          <a:ext cx="3072791" cy="1843674"/>
        </a:xfrm>
        <a:prstGeom prst="rect">
          <a:avLst/>
        </a:prstGeom>
        <a:solidFill>
          <a:schemeClr val="accent1">
            <a:shade val="80000"/>
            <a:hueOff val="93931"/>
            <a:satOff val="7458"/>
            <a:lumOff val="1057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Amazon like experience – drop down menu/check boxes when searching rather than free text search</a:t>
          </a:r>
        </a:p>
      </dsp:txBody>
      <dsp:txXfrm>
        <a:off x="6760140" y="351315"/>
        <a:ext cx="3072791" cy="1843674"/>
      </dsp:txXfrm>
    </dsp:sp>
    <dsp:sp modelId="{008E25A3-2E45-46EB-9319-03AF38F445B5}">
      <dsp:nvSpPr>
        <dsp:cNvPr id="0" name=""/>
        <dsp:cNvSpPr/>
      </dsp:nvSpPr>
      <dsp:spPr>
        <a:xfrm>
          <a:off x="1690035" y="2502269"/>
          <a:ext cx="3072791" cy="1843674"/>
        </a:xfrm>
        <a:prstGeom prst="rect">
          <a:avLst/>
        </a:prstGeom>
        <a:solidFill>
          <a:schemeClr val="accent1">
            <a:shade val="80000"/>
            <a:hueOff val="140896"/>
            <a:satOff val="11187"/>
            <a:lumOff val="1586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endParaRPr lang="en-GB" sz="2100" kern="1200"/>
        </a:p>
        <a:p>
          <a:pPr marL="171450" lvl="1" indent="-171450" algn="l" defTabSz="711200">
            <a:lnSpc>
              <a:spcPct val="90000"/>
            </a:lnSpc>
            <a:spcBef>
              <a:spcPct val="0"/>
            </a:spcBef>
            <a:spcAft>
              <a:spcPct val="15000"/>
            </a:spcAft>
            <a:buChar char="•"/>
          </a:pPr>
          <a:endParaRPr lang="en-GB" sz="1600" kern="1200"/>
        </a:p>
      </dsp:txBody>
      <dsp:txXfrm>
        <a:off x="1690035" y="2502269"/>
        <a:ext cx="3072791" cy="1843674"/>
      </dsp:txXfrm>
    </dsp:sp>
    <dsp:sp modelId="{3499C902-5D1D-4060-BB9B-FB9F131D6E33}">
      <dsp:nvSpPr>
        <dsp:cNvPr id="0" name=""/>
        <dsp:cNvSpPr/>
      </dsp:nvSpPr>
      <dsp:spPr>
        <a:xfrm>
          <a:off x="5070105" y="2502269"/>
          <a:ext cx="3072791" cy="1843674"/>
        </a:xfrm>
        <a:prstGeom prst="rect">
          <a:avLst/>
        </a:prstGeom>
        <a:solidFill>
          <a:schemeClr val="accent1">
            <a:shade val="80000"/>
            <a:hueOff val="187862"/>
            <a:satOff val="14916"/>
            <a:lumOff val="21147"/>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Clear</a:t>
          </a:r>
          <a:r>
            <a:rPr lang="en-US" sz="2100" kern="1200" baseline="0" dirty="0"/>
            <a:t> and user friendly interface</a:t>
          </a:r>
          <a:endParaRPr lang="en-GB" sz="2100" kern="1200" dirty="0"/>
        </a:p>
      </dsp:txBody>
      <dsp:txXfrm>
        <a:off x="5070105" y="2502269"/>
        <a:ext cx="3072791" cy="1843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AEE94C-A0E1-4A7E-ABCC-F3B789CB46A4}">
      <dsp:nvSpPr>
        <dsp:cNvPr id="0" name=""/>
        <dsp:cNvSpPr/>
      </dsp:nvSpPr>
      <dsp:spPr>
        <a:xfrm>
          <a:off x="0" y="31203"/>
          <a:ext cx="8128000" cy="9827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dirty="0">
              <a:solidFill>
                <a:schemeClr val="bg1"/>
              </a:solidFill>
            </a:rPr>
            <a:t>Hypothesis:</a:t>
          </a:r>
        </a:p>
      </dsp:txBody>
      <dsp:txXfrm>
        <a:off x="47976" y="79179"/>
        <a:ext cx="8032048" cy="886847"/>
      </dsp:txXfrm>
    </dsp:sp>
    <dsp:sp modelId="{3A6B2810-24D0-4D01-9DB0-068306218429}">
      <dsp:nvSpPr>
        <dsp:cNvPr id="0" name=""/>
        <dsp:cNvSpPr/>
      </dsp:nvSpPr>
      <dsp:spPr>
        <a:xfrm>
          <a:off x="0" y="1014003"/>
          <a:ext cx="8128000" cy="1956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GB" sz="3300" kern="1200" dirty="0"/>
            <a:t>“There is a positive correlation between retail ecommerce and sale of artificial trees”</a:t>
          </a:r>
        </a:p>
        <a:p>
          <a:pPr marL="285750" lvl="1" indent="-285750" algn="l" defTabSz="1466850">
            <a:lnSpc>
              <a:spcPct val="90000"/>
            </a:lnSpc>
            <a:spcBef>
              <a:spcPct val="0"/>
            </a:spcBef>
            <a:spcAft>
              <a:spcPct val="20000"/>
            </a:spcAft>
            <a:buChar char="•"/>
          </a:pPr>
          <a:endParaRPr lang="en-GB" sz="3300" kern="1200" dirty="0"/>
        </a:p>
      </dsp:txBody>
      <dsp:txXfrm>
        <a:off x="0" y="1014003"/>
        <a:ext cx="8128000" cy="1956149"/>
      </dsp:txXfrm>
    </dsp:sp>
    <dsp:sp modelId="{ABB6AD2F-AAFF-4C93-BCB6-44859CD03C26}">
      <dsp:nvSpPr>
        <dsp:cNvPr id="0" name=""/>
        <dsp:cNvSpPr/>
      </dsp:nvSpPr>
      <dsp:spPr>
        <a:xfrm>
          <a:off x="0" y="2925870"/>
          <a:ext cx="8128000" cy="9827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GB" sz="4200" kern="1200" dirty="0">
              <a:solidFill>
                <a:schemeClr val="bg1"/>
              </a:solidFill>
              <a:latin typeface="+mj-lt"/>
            </a:rPr>
            <a:t>Null:</a:t>
          </a:r>
          <a:endParaRPr lang="en-GB" sz="4200" kern="1200" dirty="0">
            <a:solidFill>
              <a:schemeClr val="bg1"/>
            </a:solidFill>
          </a:endParaRPr>
        </a:p>
      </dsp:txBody>
      <dsp:txXfrm>
        <a:off x="47976" y="2973846"/>
        <a:ext cx="8032048" cy="886847"/>
      </dsp:txXfrm>
    </dsp:sp>
    <dsp:sp modelId="{A01EA72E-636B-4EC9-82F4-1D1C09EBCBB7}">
      <dsp:nvSpPr>
        <dsp:cNvPr id="0" name=""/>
        <dsp:cNvSpPr/>
      </dsp:nvSpPr>
      <dsp:spPr>
        <a:xfrm>
          <a:off x="0" y="3952953"/>
          <a:ext cx="8128000" cy="1434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53340" rIns="298704" bIns="53340" numCol="1" spcCol="1270" anchor="t" anchorCtr="0">
          <a:noAutofit/>
        </a:bodyPr>
        <a:lstStyle/>
        <a:p>
          <a:pPr marL="285750" lvl="1" indent="-285750" algn="l" defTabSz="1466850">
            <a:lnSpc>
              <a:spcPct val="90000"/>
            </a:lnSpc>
            <a:spcBef>
              <a:spcPct val="0"/>
            </a:spcBef>
            <a:spcAft>
              <a:spcPct val="20000"/>
            </a:spcAft>
            <a:buChar char="•"/>
          </a:pPr>
          <a:r>
            <a:rPr lang="en-GB" sz="3300" kern="1200" dirty="0"/>
            <a:t>“There is no correlation between retail ecommerce and sale of artificial trees”</a:t>
          </a:r>
        </a:p>
      </dsp:txBody>
      <dsp:txXfrm>
        <a:off x="0" y="3952953"/>
        <a:ext cx="8128000" cy="14345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3103F6-3607-42D8-8468-128F07B7B620}">
      <dsp:nvSpPr>
        <dsp:cNvPr id="0" name=""/>
        <dsp:cNvSpPr/>
      </dsp:nvSpPr>
      <dsp:spPr>
        <a:xfrm>
          <a:off x="0" y="0"/>
          <a:ext cx="9869582" cy="0"/>
        </a:xfrm>
        <a:prstGeom prst="line">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349ACE-4775-4656-B1B8-6860E92047DC}">
      <dsp:nvSpPr>
        <dsp:cNvPr id="0" name=""/>
        <dsp:cNvSpPr/>
      </dsp:nvSpPr>
      <dsp:spPr>
        <a:xfrm>
          <a:off x="0" y="0"/>
          <a:ext cx="1973916" cy="5038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GB" sz="6500" kern="1200" dirty="0"/>
        </a:p>
      </dsp:txBody>
      <dsp:txXfrm>
        <a:off x="0" y="0"/>
        <a:ext cx="1973916" cy="5038803"/>
      </dsp:txXfrm>
    </dsp:sp>
    <dsp:sp modelId="{1E2D5B8A-9440-454F-8555-593C7607DD32}">
      <dsp:nvSpPr>
        <dsp:cNvPr id="0" name=""/>
        <dsp:cNvSpPr/>
      </dsp:nvSpPr>
      <dsp:spPr>
        <a:xfrm>
          <a:off x="2121960" y="117112"/>
          <a:ext cx="7747621" cy="2342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Not the same level of ease of purchasing a real tree online </a:t>
          </a:r>
        </a:p>
      </dsp:txBody>
      <dsp:txXfrm>
        <a:off x="2121960" y="117112"/>
        <a:ext cx="7747621" cy="2342256"/>
      </dsp:txXfrm>
    </dsp:sp>
    <dsp:sp modelId="{B65D2BF4-255F-4B83-9CCB-FE3726739169}">
      <dsp:nvSpPr>
        <dsp:cNvPr id="0" name=""/>
        <dsp:cNvSpPr/>
      </dsp:nvSpPr>
      <dsp:spPr>
        <a:xfrm>
          <a:off x="1973916" y="2459368"/>
          <a:ext cx="78956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D43A05-110E-4B81-93F1-200E32EF1D99}">
      <dsp:nvSpPr>
        <dsp:cNvPr id="0" name=""/>
        <dsp:cNvSpPr/>
      </dsp:nvSpPr>
      <dsp:spPr>
        <a:xfrm>
          <a:off x="2121960" y="2576481"/>
          <a:ext cx="7747621" cy="23422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kern="1200" dirty="0"/>
            <a:t>Need more awareness of impacts for informed decisions</a:t>
          </a:r>
          <a:endParaRPr lang="en-GB" sz="3200" kern="1200" dirty="0"/>
        </a:p>
      </dsp:txBody>
      <dsp:txXfrm>
        <a:off x="2121960" y="2576481"/>
        <a:ext cx="7747621" cy="2342256"/>
      </dsp:txXfrm>
    </dsp:sp>
    <dsp:sp modelId="{7BB94E1A-AAA0-473E-9E54-3581F3F1F9B9}">
      <dsp:nvSpPr>
        <dsp:cNvPr id="0" name=""/>
        <dsp:cNvSpPr/>
      </dsp:nvSpPr>
      <dsp:spPr>
        <a:xfrm>
          <a:off x="1973916" y="4918737"/>
          <a:ext cx="7895665" cy="0"/>
        </a:xfrm>
        <a:prstGeom prst="line">
          <a:avLst/>
        </a:prstGeom>
        <a:solidFill>
          <a:schemeClr val="accent1">
            <a:hueOff val="0"/>
            <a:satOff val="0"/>
            <a:lumOff val="0"/>
            <a:alphaOff val="0"/>
          </a:schemeClr>
        </a:solidFill>
        <a:ln w="19050" cap="rnd"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836116-74D2-4AD4-8582-6E39BA2D03E5}">
      <dsp:nvSpPr>
        <dsp:cNvPr id="0" name=""/>
        <dsp:cNvSpPr/>
      </dsp:nvSpPr>
      <dsp:spPr>
        <a:xfrm rot="16200000" flipV="1">
          <a:off x="6979824" y="1712811"/>
          <a:ext cx="1365291" cy="1479746"/>
        </a:xfrm>
        <a:prstGeom prst="bentArrow">
          <a:avLst>
            <a:gd name="adj1" fmla="val 32840"/>
            <a:gd name="adj2" fmla="val 25000"/>
            <a:gd name="adj3" fmla="val 35780"/>
            <a:gd name="adj4" fmla="val 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4B5DB5-C557-4CE9-9DB8-F5A338BEFCC8}">
      <dsp:nvSpPr>
        <dsp:cNvPr id="0" name=""/>
        <dsp:cNvSpPr/>
      </dsp:nvSpPr>
      <dsp:spPr>
        <a:xfrm>
          <a:off x="6088684" y="29767"/>
          <a:ext cx="2628529" cy="1760135"/>
        </a:xfrm>
        <a:prstGeom prst="roundRect">
          <a:avLst>
            <a:gd name="adj" fmla="val 16670"/>
          </a:avLst>
        </a:prstGeom>
        <a:solidFill>
          <a:srgbClr val="3285A0"/>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User Interface</a:t>
          </a:r>
        </a:p>
        <a:p>
          <a:pPr marL="0" lvl="0" indent="0" algn="ctr" defTabSz="1066800">
            <a:lnSpc>
              <a:spcPct val="90000"/>
            </a:lnSpc>
            <a:spcBef>
              <a:spcPct val="0"/>
            </a:spcBef>
            <a:spcAft>
              <a:spcPct val="35000"/>
            </a:spcAft>
            <a:buNone/>
          </a:pPr>
          <a:r>
            <a:rPr lang="en-GB" sz="2400" kern="1200" dirty="0"/>
            <a:t>The layer the user/client interacts with</a:t>
          </a:r>
        </a:p>
      </dsp:txBody>
      <dsp:txXfrm>
        <a:off x="6174622" y="115705"/>
        <a:ext cx="2456653" cy="1588259"/>
      </dsp:txXfrm>
    </dsp:sp>
    <dsp:sp modelId="{1465A9A4-BD20-4A5D-BD3F-D55E04F7DD00}">
      <dsp:nvSpPr>
        <dsp:cNvPr id="0" name=""/>
        <dsp:cNvSpPr/>
      </dsp:nvSpPr>
      <dsp:spPr>
        <a:xfrm>
          <a:off x="4633115" y="258973"/>
          <a:ext cx="1671000" cy="129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Top Layer </a:t>
          </a:r>
        </a:p>
      </dsp:txBody>
      <dsp:txXfrm>
        <a:off x="4633115" y="258973"/>
        <a:ext cx="1671000" cy="1299812"/>
      </dsp:txXfrm>
    </dsp:sp>
    <dsp:sp modelId="{4A0096AF-2EEB-4A14-8A1C-36C2CC7F6D2B}">
      <dsp:nvSpPr>
        <dsp:cNvPr id="0" name=""/>
        <dsp:cNvSpPr/>
      </dsp:nvSpPr>
      <dsp:spPr>
        <a:xfrm rot="16200000" flipV="1">
          <a:off x="5009963" y="3984528"/>
          <a:ext cx="1082176" cy="1383774"/>
        </a:xfrm>
        <a:prstGeom prst="bentArrow">
          <a:avLst>
            <a:gd name="adj1" fmla="val 32840"/>
            <a:gd name="adj2" fmla="val 25000"/>
            <a:gd name="adj3" fmla="val 35780"/>
            <a:gd name="adj4" fmla="val 0"/>
          </a:avLst>
        </a:prstGeom>
        <a:solidFill>
          <a:schemeClr val="accent1">
            <a:tint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A6274D-09BD-4124-A52D-CFDC193F672D}">
      <dsp:nvSpPr>
        <dsp:cNvPr id="0" name=""/>
        <dsp:cNvSpPr/>
      </dsp:nvSpPr>
      <dsp:spPr>
        <a:xfrm>
          <a:off x="4183595" y="1878493"/>
          <a:ext cx="2757880" cy="2294618"/>
        </a:xfrm>
        <a:prstGeom prst="roundRect">
          <a:avLst>
            <a:gd name="adj" fmla="val 16670"/>
          </a:avLst>
        </a:prstGeom>
        <a:gradFill flip="none" rotWithShape="0">
          <a:gsLst>
            <a:gs pos="0">
              <a:schemeClr val="accent1">
                <a:hueOff val="0"/>
                <a:satOff val="0"/>
                <a:lumOff val="0"/>
                <a:shade val="30000"/>
                <a:satMod val="115000"/>
              </a:schemeClr>
            </a:gs>
            <a:gs pos="50000">
              <a:schemeClr val="accent1">
                <a:hueOff val="0"/>
                <a:satOff val="0"/>
                <a:lumOff val="0"/>
                <a:shade val="67500"/>
                <a:satMod val="115000"/>
              </a:schemeClr>
            </a:gs>
            <a:gs pos="100000">
              <a:schemeClr val="accent1">
                <a:hueOff val="0"/>
                <a:satOff val="0"/>
                <a:lumOff val="0"/>
                <a:shade val="100000"/>
                <a:satMod val="115000"/>
              </a:schemeClr>
            </a:gs>
          </a:gsLst>
          <a:lin ang="2700000" scaled="1"/>
          <a:tileRect/>
        </a:gra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kern="1200" dirty="0"/>
            <a:t>JAVA</a:t>
          </a:r>
        </a:p>
        <a:p>
          <a:pPr marL="0" lvl="0" indent="0" algn="ctr" defTabSz="889000">
            <a:lnSpc>
              <a:spcPct val="90000"/>
            </a:lnSpc>
            <a:spcBef>
              <a:spcPct val="0"/>
            </a:spcBef>
            <a:spcAft>
              <a:spcPct val="35000"/>
            </a:spcAft>
            <a:buNone/>
          </a:pPr>
          <a:r>
            <a:rPr lang="en-GB" sz="2000" kern="1200" dirty="0"/>
            <a:t>The connector between the Top layer and Bottom layer, Includes algorithms such as calculating total basket</a:t>
          </a:r>
        </a:p>
      </dsp:txBody>
      <dsp:txXfrm>
        <a:off x="4295629" y="1990527"/>
        <a:ext cx="2533812" cy="2070550"/>
      </dsp:txXfrm>
    </dsp:sp>
    <dsp:sp modelId="{B67FDCD9-1C9D-4E01-95A6-CD4C1D97064B}">
      <dsp:nvSpPr>
        <dsp:cNvPr id="0" name=""/>
        <dsp:cNvSpPr/>
      </dsp:nvSpPr>
      <dsp:spPr>
        <a:xfrm>
          <a:off x="2318595" y="2243999"/>
          <a:ext cx="2974766" cy="129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Middle Layer</a:t>
          </a:r>
        </a:p>
      </dsp:txBody>
      <dsp:txXfrm>
        <a:off x="2318595" y="2243999"/>
        <a:ext cx="2974766" cy="1299812"/>
      </dsp:txXfrm>
    </dsp:sp>
    <dsp:sp modelId="{AB960791-4143-4642-AE8A-058598FD365E}">
      <dsp:nvSpPr>
        <dsp:cNvPr id="0" name=""/>
        <dsp:cNvSpPr/>
      </dsp:nvSpPr>
      <dsp:spPr>
        <a:xfrm>
          <a:off x="2628648" y="4095714"/>
          <a:ext cx="2297525" cy="1608193"/>
        </a:xfrm>
        <a:prstGeom prst="roundRect">
          <a:avLst>
            <a:gd name="adj" fmla="val 16670"/>
          </a:avLst>
        </a:prstGeom>
        <a:solidFill>
          <a:srgbClr val="4FC6EE"/>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SQL</a:t>
          </a:r>
        </a:p>
        <a:p>
          <a:pPr marL="0" lvl="0" indent="0" algn="ctr" defTabSz="977900">
            <a:lnSpc>
              <a:spcPct val="90000"/>
            </a:lnSpc>
            <a:spcBef>
              <a:spcPct val="0"/>
            </a:spcBef>
            <a:spcAft>
              <a:spcPct val="35000"/>
            </a:spcAft>
            <a:buNone/>
          </a:pPr>
          <a:r>
            <a:rPr lang="en-GB" sz="2200" kern="1200" dirty="0"/>
            <a:t>Creates data and inserts into tables</a:t>
          </a:r>
        </a:p>
      </dsp:txBody>
      <dsp:txXfrm>
        <a:off x="2707168" y="4174234"/>
        <a:ext cx="2140485" cy="1451153"/>
      </dsp:txXfrm>
    </dsp:sp>
    <dsp:sp modelId="{058B58E7-0D6B-4557-ABF3-089DA458334B}">
      <dsp:nvSpPr>
        <dsp:cNvPr id="0" name=""/>
        <dsp:cNvSpPr/>
      </dsp:nvSpPr>
      <dsp:spPr>
        <a:xfrm>
          <a:off x="695882" y="4316209"/>
          <a:ext cx="2833566" cy="1299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Bottom Layer </a:t>
          </a:r>
        </a:p>
      </dsp:txBody>
      <dsp:txXfrm>
        <a:off x="695882" y="4316209"/>
        <a:ext cx="2833566" cy="129981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0.21667</cdr:x>
      <cdr:y>0.18414</cdr:y>
    </cdr:from>
    <cdr:to>
      <cdr:x>0.82826</cdr:x>
      <cdr:y>0.25045</cdr:y>
    </cdr:to>
    <cdr:cxnSp macro="">
      <cdr:nvCxnSpPr>
        <cdr:cNvPr id="5" name="Straight Connector 4">
          <a:extLst xmlns:a="http://schemas.openxmlformats.org/drawingml/2006/main">
            <a:ext uri="{FF2B5EF4-FFF2-40B4-BE49-F238E27FC236}">
              <a16:creationId xmlns:a16="http://schemas.microsoft.com/office/drawing/2014/main" id="{3455F3CE-B07D-47FE-B031-CC59E8D10E95}"/>
            </a:ext>
          </a:extLst>
        </cdr:cNvPr>
        <cdr:cNvCxnSpPr/>
      </cdr:nvCxnSpPr>
      <cdr:spPr>
        <a:xfrm xmlns:a="http://schemas.openxmlformats.org/drawingml/2006/main">
          <a:off x="1898650" y="811212"/>
          <a:ext cx="5359400" cy="292100"/>
        </a:xfrm>
        <a:prstGeom xmlns:a="http://schemas.openxmlformats.org/drawingml/2006/main" prst="line">
          <a:avLst/>
        </a:prstGeom>
        <a:ln xmlns:a="http://schemas.openxmlformats.org/drawingml/2006/main">
          <a:solidFill>
            <a:schemeClr val="accent5">
              <a:lumMod val="75000"/>
            </a:schemeClr>
          </a:solidFill>
        </a:ln>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2FC94-EDA0-4285-8472-FD2D87F56024}" type="datetimeFigureOut">
              <a:rPr lang="en-GB" smtClean="0"/>
              <a:t>18/01/2018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674C1-6D98-4AE6-A77D-9614864E43FF}" type="slidenum">
              <a:rPr lang="en-GB" smtClean="0"/>
              <a:t>‹#›</a:t>
            </a:fld>
            <a:endParaRPr lang="en-GB"/>
          </a:p>
        </p:txBody>
      </p:sp>
    </p:spTree>
    <p:extLst>
      <p:ext uri="{BB962C8B-B14F-4D97-AF65-F5344CB8AC3E}">
        <p14:creationId xmlns:p14="http://schemas.microsoft.com/office/powerpoint/2010/main" val="216193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Amazon like experience</a:t>
            </a:r>
          </a:p>
          <a:p>
            <a:pPr marL="228600" indent="-228600">
              <a:buAutoNum type="arabicPeriod"/>
            </a:pPr>
            <a:r>
              <a:rPr lang="en-GB" dirty="0"/>
              <a:t>Multiple orders to one customer</a:t>
            </a:r>
          </a:p>
          <a:p>
            <a:pPr marL="228600" indent="-228600">
              <a:buAutoNum type="arabicPeriod"/>
            </a:pPr>
            <a:r>
              <a:rPr lang="en-GB" dirty="0"/>
              <a:t>Hash passwords </a:t>
            </a:r>
          </a:p>
          <a:p>
            <a:pPr marL="228600" indent="-228600">
              <a:buAutoNum type="arabicPeriod"/>
            </a:pPr>
            <a:r>
              <a:rPr lang="en-GB" dirty="0"/>
              <a:t>Slick looking website – not old fashioned (2018 not 1980)</a:t>
            </a:r>
          </a:p>
          <a:p>
            <a:pPr marL="228600" indent="-228600">
              <a:buAutoNum type="arabicPeriod"/>
            </a:pPr>
            <a:r>
              <a:rPr lang="en-GB" dirty="0"/>
              <a:t>Drop down for search or check boxes</a:t>
            </a:r>
          </a:p>
          <a:p>
            <a:pPr marL="228600" indent="-228600">
              <a:buAutoNum type="arabicPeriod"/>
            </a:pPr>
            <a:r>
              <a:rPr lang="en-GB" dirty="0"/>
              <a:t>Price per day – not total price </a:t>
            </a:r>
          </a:p>
          <a:p>
            <a:pPr marL="228600" indent="-228600">
              <a:buAutoNum type="arabicPeriod"/>
            </a:pPr>
            <a:r>
              <a:rPr lang="en-GB" dirty="0"/>
              <a:t>Doesn’t want free text search – select type of search – amazon </a:t>
            </a:r>
          </a:p>
          <a:p>
            <a:pPr marL="228600" indent="-228600">
              <a:buAutoNum type="arabicPeriod"/>
            </a:pPr>
            <a:r>
              <a:rPr lang="en-GB" dirty="0"/>
              <a:t>All in stock products should be listed not groups together</a:t>
            </a:r>
          </a:p>
          <a:p>
            <a:pPr marL="228600" indent="-228600">
              <a:buAutoNum type="arabicPeriod"/>
            </a:pPr>
            <a:endParaRPr lang="en-GB" dirty="0"/>
          </a:p>
          <a:p>
            <a:r>
              <a:rPr lang="en-GB" dirty="0"/>
              <a:t>Multiple orders to one customer </a:t>
            </a:r>
          </a:p>
          <a:p>
            <a:r>
              <a:rPr lang="en-GB" dirty="0"/>
              <a:t>Hash passwords </a:t>
            </a:r>
          </a:p>
          <a:p>
            <a:pPr lvl="0"/>
            <a:r>
              <a:rPr lang="en-GB" dirty="0"/>
              <a:t>Price per day rather than total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Amazon like experience – drop down menu/check boxes when searching rather than free text 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All in stock products should be listed not grouped together – want them grouped on type – same type then group by approx. height.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Slick looking website – not old fashioned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lvl="0"/>
            <a:endParaRPr lang="en-GB" dirty="0"/>
          </a:p>
          <a:p>
            <a:endParaRPr lang="en-GB" dirty="0"/>
          </a:p>
          <a:p>
            <a:pPr marL="228600" indent="-228600">
              <a:buAutoNum type="arabicPeriod"/>
            </a:pPr>
            <a:endParaRPr lang="en-GB" dirty="0"/>
          </a:p>
          <a:p>
            <a:endParaRPr lang="en-GB" dirty="0"/>
          </a:p>
        </p:txBody>
      </p:sp>
      <p:sp>
        <p:nvSpPr>
          <p:cNvPr id="4" name="Slide Number Placeholder 3"/>
          <p:cNvSpPr>
            <a:spLocks noGrp="1"/>
          </p:cNvSpPr>
          <p:nvPr>
            <p:ph type="sldNum" sz="quarter" idx="10"/>
          </p:nvPr>
        </p:nvSpPr>
        <p:spPr/>
        <p:txBody>
          <a:bodyPr/>
          <a:lstStyle/>
          <a:p>
            <a:fld id="{97659AD7-D65C-453D-97AE-9E769A50A05B}" type="slidenum">
              <a:rPr lang="en-GB" smtClean="0"/>
              <a:t>5</a:t>
            </a:fld>
            <a:endParaRPr lang="en-GB"/>
          </a:p>
        </p:txBody>
      </p:sp>
    </p:spTree>
    <p:extLst>
      <p:ext uri="{BB962C8B-B14F-4D97-AF65-F5344CB8AC3E}">
        <p14:creationId xmlns:p14="http://schemas.microsoft.com/office/powerpoint/2010/main" val="2995327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helped us to accept the </a:t>
            </a:r>
            <a:r>
              <a:rPr lang="en-GB" dirty="0" err="1"/>
              <a:t>hypoth</a:t>
            </a:r>
            <a:r>
              <a:rPr lang="en-GB" dirty="0"/>
              <a:t> and reject the null. </a:t>
            </a:r>
          </a:p>
        </p:txBody>
      </p:sp>
      <p:sp>
        <p:nvSpPr>
          <p:cNvPr id="4" name="Slide Number Placeholder 3"/>
          <p:cNvSpPr>
            <a:spLocks noGrp="1"/>
          </p:cNvSpPr>
          <p:nvPr>
            <p:ph type="sldNum" sz="quarter" idx="10"/>
          </p:nvPr>
        </p:nvSpPr>
        <p:spPr/>
        <p:txBody>
          <a:bodyPr/>
          <a:lstStyle/>
          <a:p>
            <a:fld id="{97659AD7-D65C-453D-97AE-9E769A50A05B}" type="slidenum">
              <a:rPr lang="en-GB" smtClean="0"/>
              <a:t>17</a:t>
            </a:fld>
            <a:endParaRPr lang="en-GB"/>
          </a:p>
        </p:txBody>
      </p:sp>
    </p:spTree>
    <p:extLst>
      <p:ext uri="{BB962C8B-B14F-4D97-AF65-F5344CB8AC3E}">
        <p14:creationId xmlns:p14="http://schemas.microsoft.com/office/powerpoint/2010/main" val="3337504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Info on how to take care of trees and their environmental impacts </a:t>
            </a:r>
          </a:p>
          <a:p>
            <a:pPr marL="228600" indent="-228600">
              <a:buAutoNum type="arabicPeriod"/>
            </a:pPr>
            <a:r>
              <a:rPr lang="en-GB" dirty="0"/>
              <a:t>Maybe increase promotions on real trees as their sales have decreased. </a:t>
            </a:r>
          </a:p>
          <a:p>
            <a:pPr marL="228600" indent="-228600">
              <a:buAutoNum type="arabicPeriod"/>
            </a:pPr>
            <a:r>
              <a:rPr lang="en-GB" dirty="0"/>
              <a:t>The website helps with that niche market of being able to purchase real trees with ease online so this in itself would improve the gaps we found in our research </a:t>
            </a:r>
          </a:p>
        </p:txBody>
      </p:sp>
      <p:sp>
        <p:nvSpPr>
          <p:cNvPr id="4" name="Slide Number Placeholder 3"/>
          <p:cNvSpPr>
            <a:spLocks noGrp="1"/>
          </p:cNvSpPr>
          <p:nvPr>
            <p:ph type="sldNum" sz="quarter" idx="10"/>
          </p:nvPr>
        </p:nvSpPr>
        <p:spPr/>
        <p:txBody>
          <a:bodyPr/>
          <a:lstStyle/>
          <a:p>
            <a:fld id="{4F7674C1-6D98-4AE6-A77D-9614864E43FF}" type="slidenum">
              <a:rPr lang="en-GB" smtClean="0"/>
              <a:t>18</a:t>
            </a:fld>
            <a:endParaRPr lang="en-GB"/>
          </a:p>
        </p:txBody>
      </p:sp>
    </p:spTree>
    <p:extLst>
      <p:ext uri="{BB962C8B-B14F-4D97-AF65-F5344CB8AC3E}">
        <p14:creationId xmlns:p14="http://schemas.microsoft.com/office/powerpoint/2010/main" val="120837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Account can have many purchases </a:t>
            </a:r>
          </a:p>
          <a:p>
            <a:r>
              <a:rPr lang="en-GB" dirty="0"/>
              <a:t>An account can also have many cards associated with it.  - explain that it cannot be done as of yet but we have the java and </a:t>
            </a:r>
            <a:r>
              <a:rPr lang="en-GB" dirty="0" err="1"/>
              <a:t>sql</a:t>
            </a:r>
            <a:r>
              <a:rPr lang="en-GB" dirty="0"/>
              <a:t> implementation. It was a matter of getting the frontend working.</a:t>
            </a:r>
          </a:p>
          <a:p>
            <a:r>
              <a:rPr lang="en-GB" dirty="0"/>
              <a:t>When a person buys an item it is put into the product order table alongside all the information it needs. It is also put alongside a purchase id. </a:t>
            </a:r>
          </a:p>
          <a:p>
            <a:endParaRPr lang="en-GB" dirty="0"/>
          </a:p>
          <a:p>
            <a:r>
              <a:rPr lang="en-GB" dirty="0"/>
              <a:t>If the person buys another item it will create another row in the product order table and then will be matched to the same purchase id as </a:t>
            </a:r>
            <a:r>
              <a:rPr lang="en-GB" dirty="0" err="1"/>
              <a:t>gthe</a:t>
            </a:r>
            <a:r>
              <a:rPr lang="en-GB" dirty="0"/>
              <a:t> last product order. This is what allows us to group all our orders together in one.</a:t>
            </a:r>
          </a:p>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22</a:t>
            </a:fld>
            <a:endParaRPr lang="en-GB"/>
          </a:p>
        </p:txBody>
      </p:sp>
    </p:spTree>
    <p:extLst>
      <p:ext uri="{BB962C8B-B14F-4D97-AF65-F5344CB8AC3E}">
        <p14:creationId xmlns:p14="http://schemas.microsoft.com/office/powerpoint/2010/main" val="369976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24</a:t>
            </a:fld>
            <a:endParaRPr lang="en-GB"/>
          </a:p>
        </p:txBody>
      </p:sp>
    </p:spTree>
    <p:extLst>
      <p:ext uri="{BB962C8B-B14F-4D97-AF65-F5344CB8AC3E}">
        <p14:creationId xmlns:p14="http://schemas.microsoft.com/office/powerpoint/2010/main" val="692554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some examples of good coding practice that we implemented. </a:t>
            </a:r>
          </a:p>
          <a:p>
            <a:r>
              <a:rPr lang="en-GB" dirty="0"/>
              <a:t>- Capitalisation of the table name.</a:t>
            </a:r>
          </a:p>
          <a:p>
            <a:r>
              <a:rPr lang="en-GB" dirty="0"/>
              <a:t>- NOT NULL - Checking if the values are null for attributes. This stops any human error or computational errors from allowing null data to be entered into the attributes</a:t>
            </a:r>
          </a:p>
          <a:p>
            <a:pPr marL="171450" indent="-171450">
              <a:buFontTx/>
              <a:buChar char="-"/>
            </a:pPr>
            <a:r>
              <a:rPr lang="en-GB" dirty="0"/>
              <a:t>INT GEN – Ensures primary keys are automatically generated. Stop any error from happening if we had to enter data ourselves. Males the database more easy to use and consistent</a:t>
            </a:r>
          </a:p>
          <a:p>
            <a:pPr marL="0" indent="0">
              <a:buFontTx/>
              <a:buNone/>
            </a:pPr>
            <a:r>
              <a:rPr lang="en-GB" dirty="0"/>
              <a:t>- Primary and foreign key constraints to ensure that the connections for foreign keys are created.</a:t>
            </a:r>
          </a:p>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26</a:t>
            </a:fld>
            <a:endParaRPr lang="en-GB"/>
          </a:p>
        </p:txBody>
      </p:sp>
    </p:spTree>
    <p:extLst>
      <p:ext uri="{BB962C8B-B14F-4D97-AF65-F5344CB8AC3E}">
        <p14:creationId xmlns:p14="http://schemas.microsoft.com/office/powerpoint/2010/main" val="2639165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28</a:t>
            </a:fld>
            <a:endParaRPr lang="en-GB"/>
          </a:p>
        </p:txBody>
      </p:sp>
    </p:spTree>
    <p:extLst>
      <p:ext uri="{BB962C8B-B14F-4D97-AF65-F5344CB8AC3E}">
        <p14:creationId xmlns:p14="http://schemas.microsoft.com/office/powerpoint/2010/main" val="1511515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30</a:t>
            </a:fld>
            <a:endParaRPr lang="en-GB"/>
          </a:p>
        </p:txBody>
      </p:sp>
    </p:spTree>
    <p:extLst>
      <p:ext uri="{BB962C8B-B14F-4D97-AF65-F5344CB8AC3E}">
        <p14:creationId xmlns:p14="http://schemas.microsoft.com/office/powerpoint/2010/main" val="465538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31</a:t>
            </a:fld>
            <a:endParaRPr lang="en-GB"/>
          </a:p>
        </p:txBody>
      </p:sp>
    </p:spTree>
    <p:extLst>
      <p:ext uri="{BB962C8B-B14F-4D97-AF65-F5344CB8AC3E}">
        <p14:creationId xmlns:p14="http://schemas.microsoft.com/office/powerpoint/2010/main" val="2501906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35</a:t>
            </a:fld>
            <a:endParaRPr lang="en-GB"/>
          </a:p>
        </p:txBody>
      </p:sp>
    </p:spTree>
    <p:extLst>
      <p:ext uri="{BB962C8B-B14F-4D97-AF65-F5344CB8AC3E}">
        <p14:creationId xmlns:p14="http://schemas.microsoft.com/office/powerpoint/2010/main" val="347254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Which bits of the exercise did you find easy/hard and why?</a:t>
            </a:r>
          </a:p>
          <a:p>
            <a:r>
              <a:rPr lang="en-GB" dirty="0"/>
              <a:t>• What went well?</a:t>
            </a:r>
          </a:p>
          <a:p>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38</a:t>
            </a:fld>
            <a:endParaRPr lang="en-GB"/>
          </a:p>
        </p:txBody>
      </p:sp>
    </p:spTree>
    <p:extLst>
      <p:ext uri="{BB962C8B-B14F-4D97-AF65-F5344CB8AC3E}">
        <p14:creationId xmlns:p14="http://schemas.microsoft.com/office/powerpoint/2010/main" val="2974060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6</a:t>
            </a:fld>
            <a:endParaRPr lang="en-GB"/>
          </a:p>
        </p:txBody>
      </p:sp>
    </p:spTree>
    <p:extLst>
      <p:ext uri="{BB962C8B-B14F-4D97-AF65-F5344CB8AC3E}">
        <p14:creationId xmlns:p14="http://schemas.microsoft.com/office/powerpoint/2010/main" val="497607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What went badly?</a:t>
            </a:r>
          </a:p>
          <a:p>
            <a:r>
              <a:rPr lang="en-GB" dirty="0"/>
              <a:t>• What would you do differently next time, in terms of process?</a:t>
            </a:r>
          </a:p>
          <a:p>
            <a:r>
              <a:rPr lang="en-GB" dirty="0"/>
              <a:t>• Given more time what would you do to improve your solution?</a:t>
            </a:r>
          </a:p>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39</a:t>
            </a:fld>
            <a:endParaRPr lang="en-GB"/>
          </a:p>
        </p:txBody>
      </p:sp>
    </p:spTree>
    <p:extLst>
      <p:ext uri="{BB962C8B-B14F-4D97-AF65-F5344CB8AC3E}">
        <p14:creationId xmlns:p14="http://schemas.microsoft.com/office/powerpoint/2010/main" val="366210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7</a:t>
            </a:fld>
            <a:endParaRPr lang="en-GB"/>
          </a:p>
        </p:txBody>
      </p:sp>
    </p:spTree>
    <p:extLst>
      <p:ext uri="{BB962C8B-B14F-4D97-AF65-F5344CB8AC3E}">
        <p14:creationId xmlns:p14="http://schemas.microsoft.com/office/powerpoint/2010/main" val="387386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F7674C1-6D98-4AE6-A77D-9614864E43FF}" type="slidenum">
              <a:rPr lang="en-GB" smtClean="0"/>
              <a:t>9</a:t>
            </a:fld>
            <a:endParaRPr lang="en-GB"/>
          </a:p>
        </p:txBody>
      </p:sp>
    </p:spTree>
    <p:extLst>
      <p:ext uri="{BB962C8B-B14F-4D97-AF65-F5344CB8AC3E}">
        <p14:creationId xmlns:p14="http://schemas.microsoft.com/office/powerpoint/2010/main" val="281287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The reasons for choosing fake trees were mostly due to ease. For example, the needles don’t fall off, pets don’t eat the needles. Also health and safety reasons, so some believed that they were less likely to set on fire – which would be important for any clients but especially those buying for public buildings. </a:t>
            </a:r>
          </a:p>
          <a:p>
            <a:pPr marL="228600" indent="-228600">
              <a:buAutoNum type="arabicPeriod"/>
            </a:pPr>
            <a:r>
              <a:rPr lang="en-GB" dirty="0"/>
              <a:t>Some people believed that it was actually more eco friendly to purchase a fake tree rather than a real tree.</a:t>
            </a:r>
          </a:p>
          <a:p>
            <a:pPr marL="228600" indent="-228600">
              <a:buAutoNum type="arabicPeriod"/>
            </a:pPr>
            <a:r>
              <a:rPr lang="en-GB" dirty="0"/>
              <a:t>Many people realised that their original decision of choosing a fake/real tree would be influenced if they were more aware of their impacts.</a:t>
            </a:r>
          </a:p>
          <a:p>
            <a:pPr marL="228600" indent="-228600">
              <a:buAutoNum type="arabicPeriod"/>
            </a:pPr>
            <a:r>
              <a:rPr lang="en-GB" dirty="0"/>
              <a:t>There is potential bias in this data as the sample size was very small compared to the total number of people that purchase Christmas trees. </a:t>
            </a:r>
          </a:p>
        </p:txBody>
      </p:sp>
      <p:sp>
        <p:nvSpPr>
          <p:cNvPr id="4" name="Slide Number Placeholder 3"/>
          <p:cNvSpPr>
            <a:spLocks noGrp="1"/>
          </p:cNvSpPr>
          <p:nvPr>
            <p:ph type="sldNum" sz="quarter" idx="10"/>
          </p:nvPr>
        </p:nvSpPr>
        <p:spPr/>
        <p:txBody>
          <a:bodyPr/>
          <a:lstStyle/>
          <a:p>
            <a:fld id="{97659AD7-D65C-453D-97AE-9E769A50A05B}" type="slidenum">
              <a:rPr lang="en-GB" smtClean="0"/>
              <a:t>12</a:t>
            </a:fld>
            <a:endParaRPr lang="en-GB"/>
          </a:p>
        </p:txBody>
      </p:sp>
    </p:spTree>
    <p:extLst>
      <p:ext uri="{BB962C8B-B14F-4D97-AF65-F5344CB8AC3E}">
        <p14:creationId xmlns:p14="http://schemas.microsoft.com/office/powerpoint/2010/main" val="3442455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Concentrated on US data as there was more, however took into consideration UK data when coming up with our suggestions. </a:t>
            </a:r>
          </a:p>
          <a:p>
            <a:pPr marL="228600" indent="-228600">
              <a:buAutoNum type="arabicPeriod"/>
            </a:pPr>
            <a:r>
              <a:rPr lang="en-GB" dirty="0"/>
              <a:t>However, in the US, they have Christmas tree farms (Pine, Fir, Spruce) in which have 350 million trees growing (helps to replace the trees that are felled) – keeps air clean and also provides habitats for wildlife</a:t>
            </a:r>
          </a:p>
          <a:p>
            <a:pPr marL="228600" indent="-228600">
              <a:buAutoNum type="arabicPeriod"/>
            </a:pPr>
            <a:r>
              <a:rPr lang="en-GB" dirty="0"/>
              <a:t>2m was the average </a:t>
            </a:r>
            <a:r>
              <a:rPr lang="en-GB" dirty="0" err="1"/>
              <a:t>househole</a:t>
            </a:r>
            <a:r>
              <a:rPr lang="en-GB" dirty="0"/>
              <a:t> size of a tree.</a:t>
            </a:r>
          </a:p>
          <a:p>
            <a:pPr marL="228600" indent="-228600">
              <a:buAutoNum type="arabicPeriod"/>
            </a:pPr>
            <a:r>
              <a:rPr lang="en-GB" dirty="0"/>
              <a:t>At £80 a tonne this would work out to be £720,000 a year – could be spent on other important issues.</a:t>
            </a:r>
          </a:p>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97659AD7-D65C-453D-97AE-9E769A50A05B}" type="slidenum">
              <a:rPr lang="en-GB" smtClean="0"/>
              <a:t>13</a:t>
            </a:fld>
            <a:endParaRPr lang="en-GB"/>
          </a:p>
        </p:txBody>
      </p:sp>
    </p:spTree>
    <p:extLst>
      <p:ext uri="{BB962C8B-B14F-4D97-AF65-F5344CB8AC3E}">
        <p14:creationId xmlns:p14="http://schemas.microsoft.com/office/powerpoint/2010/main" val="608434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- 11 year period </a:t>
            </a:r>
          </a:p>
        </p:txBody>
      </p:sp>
      <p:sp>
        <p:nvSpPr>
          <p:cNvPr id="4" name="Slide Number Placeholder 3"/>
          <p:cNvSpPr>
            <a:spLocks noGrp="1"/>
          </p:cNvSpPr>
          <p:nvPr>
            <p:ph type="sldNum" sz="quarter" idx="10"/>
          </p:nvPr>
        </p:nvSpPr>
        <p:spPr/>
        <p:txBody>
          <a:bodyPr/>
          <a:lstStyle/>
          <a:p>
            <a:fld id="{97659AD7-D65C-453D-97AE-9E769A50A05B}" type="slidenum">
              <a:rPr lang="en-GB" smtClean="0"/>
              <a:t>14</a:t>
            </a:fld>
            <a:endParaRPr lang="en-GB"/>
          </a:p>
        </p:txBody>
      </p:sp>
    </p:spTree>
    <p:extLst>
      <p:ext uri="{BB962C8B-B14F-4D97-AF65-F5344CB8AC3E}">
        <p14:creationId xmlns:p14="http://schemas.microsoft.com/office/powerpoint/2010/main" val="371188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data shows the change in Christmas tree preference in terms on real and artificial trees. </a:t>
            </a:r>
          </a:p>
          <a:p>
            <a:r>
              <a:rPr lang="en-GB" dirty="0"/>
              <a:t>By looking at this data it is clear to see that there is an increase in the sale of artificial trees, however there hasn’t been a significant increase or decrease in the sale of real trees so this tells us that there has just been an overall increase in tree sales. </a:t>
            </a:r>
          </a:p>
        </p:txBody>
      </p:sp>
      <p:sp>
        <p:nvSpPr>
          <p:cNvPr id="4" name="Slide Number Placeholder 3"/>
          <p:cNvSpPr>
            <a:spLocks noGrp="1"/>
          </p:cNvSpPr>
          <p:nvPr>
            <p:ph type="sldNum" sz="quarter" idx="10"/>
          </p:nvPr>
        </p:nvSpPr>
        <p:spPr/>
        <p:txBody>
          <a:bodyPr/>
          <a:lstStyle/>
          <a:p>
            <a:fld id="{97659AD7-D65C-453D-97AE-9E769A50A05B}" type="slidenum">
              <a:rPr lang="en-GB" smtClean="0"/>
              <a:t>15</a:t>
            </a:fld>
            <a:endParaRPr lang="en-GB"/>
          </a:p>
        </p:txBody>
      </p:sp>
    </p:spTree>
    <p:extLst>
      <p:ext uri="{BB962C8B-B14F-4D97-AF65-F5344CB8AC3E}">
        <p14:creationId xmlns:p14="http://schemas.microsoft.com/office/powerpoint/2010/main" val="9657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Clear positive correlation between ecommerce value and artificial Christmas tree sales </a:t>
            </a:r>
          </a:p>
          <a:p>
            <a:pPr marL="228600" indent="-228600">
              <a:buAutoNum type="arabicPeriod"/>
            </a:pPr>
            <a:r>
              <a:rPr lang="en-GB" dirty="0"/>
              <a:t>We were also able to plot and see that there is a negative correlation between the ecommerce value and the sale of real Christmas trees</a:t>
            </a:r>
          </a:p>
          <a:p>
            <a:pPr marL="228600" indent="-228600">
              <a:buAutoNum type="arabicPeriod"/>
            </a:pPr>
            <a:r>
              <a:rPr lang="en-GB" dirty="0"/>
              <a:t>Accept </a:t>
            </a:r>
            <a:r>
              <a:rPr lang="en-GB" dirty="0" err="1"/>
              <a:t>hypoth</a:t>
            </a:r>
            <a:r>
              <a:rPr lang="en-GB" dirty="0"/>
              <a:t> and reject null </a:t>
            </a:r>
            <a:r>
              <a:rPr lang="en-GB" dirty="0" err="1"/>
              <a:t>hypoth</a:t>
            </a:r>
            <a:endParaRPr lang="en-GB" dirty="0"/>
          </a:p>
        </p:txBody>
      </p:sp>
      <p:sp>
        <p:nvSpPr>
          <p:cNvPr id="4" name="Slide Number Placeholder 3"/>
          <p:cNvSpPr>
            <a:spLocks noGrp="1"/>
          </p:cNvSpPr>
          <p:nvPr>
            <p:ph type="sldNum" sz="quarter" idx="10"/>
          </p:nvPr>
        </p:nvSpPr>
        <p:spPr/>
        <p:txBody>
          <a:bodyPr/>
          <a:lstStyle/>
          <a:p>
            <a:fld id="{97659AD7-D65C-453D-97AE-9E769A50A05B}" type="slidenum">
              <a:rPr lang="en-GB" smtClean="0"/>
              <a:t>16</a:t>
            </a:fld>
            <a:endParaRPr lang="en-GB"/>
          </a:p>
        </p:txBody>
      </p:sp>
    </p:spTree>
    <p:extLst>
      <p:ext uri="{BB962C8B-B14F-4D97-AF65-F5344CB8AC3E}">
        <p14:creationId xmlns:p14="http://schemas.microsoft.com/office/powerpoint/2010/main" val="139520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3397219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1151756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132895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18375535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12367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554666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91965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649724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4116565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A5B7704-A0E6-48E0-965E-08CF22034C82}" type="datetimeFigureOut">
              <a:rPr lang="en-GB" smtClean="0"/>
              <a:t>18/01/2018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1391234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A5B7704-A0E6-48E0-965E-08CF22034C82}"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29199524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A5B7704-A0E6-48E0-965E-08CF22034C82}" type="datetimeFigureOut">
              <a:rPr lang="en-GB" smtClean="0"/>
              <a:t>18/01/2018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902647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A5B7704-A0E6-48E0-965E-08CF22034C82}" type="datetimeFigureOut">
              <a:rPr lang="en-GB" smtClean="0"/>
              <a:t>18/01/2018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4031671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5B7704-A0E6-48E0-965E-08CF22034C82}" type="datetimeFigureOut">
              <a:rPr lang="en-GB" smtClean="0"/>
              <a:t>18/01/2018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1895944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A5B7704-A0E6-48E0-965E-08CF22034C82}" type="datetimeFigureOut">
              <a:rPr lang="en-GB" smtClean="0"/>
              <a:t>18/01/2018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1D86C8-A427-40E4-A80E-D02A57E42942}" type="slidenum">
              <a:rPr lang="en-GB" smtClean="0"/>
              <a:t>‹#›</a:t>
            </a:fld>
            <a:endParaRPr lang="en-GB"/>
          </a:p>
        </p:txBody>
      </p:sp>
    </p:spTree>
    <p:extLst>
      <p:ext uri="{BB962C8B-B14F-4D97-AF65-F5344CB8AC3E}">
        <p14:creationId xmlns:p14="http://schemas.microsoft.com/office/powerpoint/2010/main" val="1545165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021D86C8-A427-40E4-A80E-D02A57E42942}" type="slidenum">
              <a:rPr lang="en-GB" smtClean="0"/>
              <a:t>‹#›</a:t>
            </a:fld>
            <a:endParaRPr lang="en-GB"/>
          </a:p>
        </p:txBody>
      </p:sp>
      <p:sp>
        <p:nvSpPr>
          <p:cNvPr id="5" name="Date Placeholder 4"/>
          <p:cNvSpPr>
            <a:spLocks noGrp="1"/>
          </p:cNvSpPr>
          <p:nvPr>
            <p:ph type="dt" sz="half" idx="10"/>
          </p:nvPr>
        </p:nvSpPr>
        <p:spPr/>
        <p:txBody>
          <a:bodyPr/>
          <a:lstStyle/>
          <a:p>
            <a:fld id="{0A5B7704-A0E6-48E0-965E-08CF22034C82}" type="datetimeFigureOut">
              <a:rPr lang="en-GB" smtClean="0"/>
              <a:t>18/01/2018</a:t>
            </a:fld>
            <a:endParaRPr lang="en-GB"/>
          </a:p>
        </p:txBody>
      </p:sp>
    </p:spTree>
    <p:extLst>
      <p:ext uri="{BB962C8B-B14F-4D97-AF65-F5344CB8AC3E}">
        <p14:creationId xmlns:p14="http://schemas.microsoft.com/office/powerpoint/2010/main" val="2330214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A5B7704-A0E6-48E0-965E-08CF22034C82}" type="datetimeFigureOut">
              <a:rPr lang="en-GB" smtClean="0"/>
              <a:t>18/01/2018</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021D86C8-A427-40E4-A80E-D02A57E42942}" type="slidenum">
              <a:rPr lang="en-GB" smtClean="0"/>
              <a:t>‹#›</a:t>
            </a:fld>
            <a:endParaRPr lang="en-GB"/>
          </a:p>
        </p:txBody>
      </p:sp>
    </p:spTree>
    <p:extLst>
      <p:ext uri="{BB962C8B-B14F-4D97-AF65-F5344CB8AC3E}">
        <p14:creationId xmlns:p14="http://schemas.microsoft.com/office/powerpoint/2010/main" val="3000126504"/>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QuickStyle" Target="../diagrams/quickStyle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3.png"/><Relationship Id="rId9" Type="http://schemas.microsoft.com/office/2007/relationships/diagramDrawing" Target="../diagrams/drawing4.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png"/><Relationship Id="rId7" Type="http://schemas.openxmlformats.org/officeDocument/2006/relationships/diagramColors" Target="../diagrams/colors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theguardian.com/environment/2014/jan/03/christmas-tree-recycling-london" TargetMode="External"/><Relationship Id="rId2" Type="http://schemas.openxmlformats.org/officeDocument/2006/relationships/hyperlink" Target="http://www.telegraph.co.uk/gardening/gardeningadvice/11259120/Christmas-trees-are-they-really-sustainable.html"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hyperlink" Target="https://www.envirowaste.co.uk/blog/articles/christmas-waste-statistics-making-christmas-gree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D9D8-990D-4582-9628-C3ACD090503D}"/>
              </a:ext>
            </a:extLst>
          </p:cNvPr>
          <p:cNvSpPr>
            <a:spLocks noGrp="1"/>
          </p:cNvSpPr>
          <p:nvPr>
            <p:ph type="ctrTitle"/>
          </p:nvPr>
        </p:nvSpPr>
        <p:spPr>
          <a:xfrm>
            <a:off x="946298" y="1946463"/>
            <a:ext cx="8327705" cy="2104373"/>
          </a:xfrm>
        </p:spPr>
        <p:txBody>
          <a:bodyPr/>
          <a:lstStyle/>
          <a:p>
            <a:r>
              <a:rPr lang="en-GB" sz="6600" b="1" dirty="0"/>
              <a:t>Final Week Project: </a:t>
            </a:r>
            <a:r>
              <a:rPr lang="en-GB" sz="6600" b="1" dirty="0" err="1"/>
              <a:t>RentATree</a:t>
            </a:r>
            <a:r>
              <a:rPr lang="en-GB" sz="6600" b="1" dirty="0"/>
              <a:t> Company</a:t>
            </a:r>
          </a:p>
        </p:txBody>
      </p:sp>
      <p:sp>
        <p:nvSpPr>
          <p:cNvPr id="3" name="Subtitle 2">
            <a:extLst>
              <a:ext uri="{FF2B5EF4-FFF2-40B4-BE49-F238E27FC236}">
                <a16:creationId xmlns:a16="http://schemas.microsoft.com/office/drawing/2014/main" id="{DF521D59-7D8D-4AB8-9776-4A136C65E258}"/>
              </a:ext>
            </a:extLst>
          </p:cNvPr>
          <p:cNvSpPr>
            <a:spLocks noGrp="1"/>
          </p:cNvSpPr>
          <p:nvPr>
            <p:ph type="subTitle" idx="1"/>
          </p:nvPr>
        </p:nvSpPr>
        <p:spPr>
          <a:xfrm>
            <a:off x="1507067" y="4135675"/>
            <a:ext cx="8051712" cy="1096899"/>
          </a:xfrm>
        </p:spPr>
        <p:txBody>
          <a:bodyPr/>
          <a:lstStyle/>
          <a:p>
            <a:r>
              <a:rPr lang="en-GB" dirty="0"/>
              <a:t>Robert Harding, Umaan Ijaz, </a:t>
            </a:r>
            <a:r>
              <a:rPr lang="en-GB" dirty="0" err="1"/>
              <a:t>Mhairi</a:t>
            </a:r>
            <a:r>
              <a:rPr lang="en-GB" dirty="0"/>
              <a:t> McDonald , Ella </a:t>
            </a:r>
            <a:r>
              <a:rPr lang="en-GB" dirty="0" err="1"/>
              <a:t>Kaderkutty</a:t>
            </a:r>
            <a:r>
              <a:rPr lang="en-GB" dirty="0"/>
              <a:t>, Kelly Taylor</a:t>
            </a:r>
          </a:p>
        </p:txBody>
      </p:sp>
      <p:pic>
        <p:nvPicPr>
          <p:cNvPr id="7" name="Picture 6">
            <a:extLst>
              <a:ext uri="{FF2B5EF4-FFF2-40B4-BE49-F238E27FC236}">
                <a16:creationId xmlns:a16="http://schemas.microsoft.com/office/drawing/2014/main" id="{AB81B3BD-6817-4B6C-8DAD-D05D817C0087}"/>
              </a:ext>
            </a:extLst>
          </p:cNvPr>
          <p:cNvPicPr>
            <a:picLocks noChangeAspect="1"/>
          </p:cNvPicPr>
          <p:nvPr/>
        </p:nvPicPr>
        <p:blipFill>
          <a:blip r:embed="rId2"/>
          <a:stretch>
            <a:fillRect/>
          </a:stretch>
        </p:blipFill>
        <p:spPr>
          <a:xfrm>
            <a:off x="0" y="5761103"/>
            <a:ext cx="4649238" cy="1096898"/>
          </a:xfrm>
          <a:prstGeom prst="rect">
            <a:avLst/>
          </a:prstGeom>
        </p:spPr>
      </p:pic>
      <p:pic>
        <p:nvPicPr>
          <p:cNvPr id="8" name="Picture 7">
            <a:extLst>
              <a:ext uri="{FF2B5EF4-FFF2-40B4-BE49-F238E27FC236}">
                <a16:creationId xmlns:a16="http://schemas.microsoft.com/office/drawing/2014/main" id="{1EE12CAA-F0CA-4FE0-8E63-B019E86E9759}"/>
              </a:ext>
            </a:extLst>
          </p:cNvPr>
          <p:cNvPicPr>
            <a:picLocks noChangeAspect="1"/>
          </p:cNvPicPr>
          <p:nvPr/>
        </p:nvPicPr>
        <p:blipFill>
          <a:blip r:embed="rId3"/>
          <a:stretch>
            <a:fillRect/>
          </a:stretch>
        </p:blipFill>
        <p:spPr>
          <a:xfrm>
            <a:off x="10078234" y="0"/>
            <a:ext cx="2113767" cy="2104373"/>
          </a:xfrm>
          <a:prstGeom prst="rect">
            <a:avLst/>
          </a:prstGeom>
        </p:spPr>
      </p:pic>
    </p:spTree>
    <p:extLst>
      <p:ext uri="{BB962C8B-B14F-4D97-AF65-F5344CB8AC3E}">
        <p14:creationId xmlns:p14="http://schemas.microsoft.com/office/powerpoint/2010/main" val="296880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77318-48C1-49E1-A64C-B21AB9969101}"/>
              </a:ext>
            </a:extLst>
          </p:cNvPr>
          <p:cNvSpPr>
            <a:spLocks noGrp="1"/>
          </p:cNvSpPr>
          <p:nvPr>
            <p:ph type="title"/>
          </p:nvPr>
        </p:nvSpPr>
        <p:spPr>
          <a:xfrm>
            <a:off x="466868" y="321502"/>
            <a:ext cx="8596668" cy="1320800"/>
          </a:xfrm>
          <a:ln w="28575">
            <a:noFill/>
          </a:ln>
        </p:spPr>
        <p:txBody>
          <a:bodyPr>
            <a:normAutofit/>
          </a:bodyPr>
          <a:lstStyle/>
          <a:p>
            <a:r>
              <a:rPr lang="en-GB" sz="4000" b="1" dirty="0"/>
              <a:t>Data Analysis Report – What’s Included?</a:t>
            </a:r>
          </a:p>
        </p:txBody>
      </p:sp>
      <p:sp>
        <p:nvSpPr>
          <p:cNvPr id="3" name="Content Placeholder 2">
            <a:extLst>
              <a:ext uri="{FF2B5EF4-FFF2-40B4-BE49-F238E27FC236}">
                <a16:creationId xmlns:a16="http://schemas.microsoft.com/office/drawing/2014/main" id="{39394F96-0A6C-4350-8CB1-D4960166844D}"/>
              </a:ext>
            </a:extLst>
          </p:cNvPr>
          <p:cNvSpPr>
            <a:spLocks noGrp="1"/>
          </p:cNvSpPr>
          <p:nvPr>
            <p:ph idx="1"/>
          </p:nvPr>
        </p:nvSpPr>
        <p:spPr>
          <a:xfrm>
            <a:off x="255181" y="1913860"/>
            <a:ext cx="10260419" cy="4178596"/>
          </a:xfrm>
        </p:spPr>
        <p:txBody>
          <a:bodyPr>
            <a:normAutofit lnSpcReduction="10000"/>
          </a:bodyPr>
          <a:lstStyle/>
          <a:p>
            <a:r>
              <a:rPr lang="en-GB" sz="2400" dirty="0"/>
              <a:t>Created a hypothesis</a:t>
            </a:r>
          </a:p>
          <a:p>
            <a:pPr marL="0" indent="0">
              <a:buNone/>
            </a:pPr>
            <a:endParaRPr lang="en-GB" sz="2400" dirty="0"/>
          </a:p>
          <a:p>
            <a:r>
              <a:rPr lang="en-GB" sz="2400" dirty="0"/>
              <a:t>Primary Research – face-to-face interviews</a:t>
            </a:r>
          </a:p>
          <a:p>
            <a:pPr marL="0" indent="0">
              <a:buNone/>
            </a:pPr>
            <a:endParaRPr lang="en-GB" sz="2400" dirty="0"/>
          </a:p>
          <a:p>
            <a:r>
              <a:rPr lang="en-GB" sz="2400" dirty="0"/>
              <a:t>Secondary Research – Analysing reports and articles</a:t>
            </a:r>
          </a:p>
          <a:p>
            <a:pPr marL="0" indent="0">
              <a:buNone/>
            </a:pPr>
            <a:endParaRPr lang="en-GB" sz="2400" dirty="0"/>
          </a:p>
          <a:p>
            <a:r>
              <a:rPr lang="en-GB" sz="2400" dirty="0"/>
              <a:t>Conclusions</a:t>
            </a:r>
          </a:p>
          <a:p>
            <a:endParaRPr lang="en-GB" sz="2400" dirty="0"/>
          </a:p>
          <a:p>
            <a:r>
              <a:rPr lang="en-GB" sz="2400" dirty="0"/>
              <a:t>Suggested improvements to website</a:t>
            </a:r>
          </a:p>
          <a:p>
            <a:endParaRPr lang="en-GB" sz="2400" dirty="0"/>
          </a:p>
        </p:txBody>
      </p:sp>
      <p:pic>
        <p:nvPicPr>
          <p:cNvPr id="6" name="Picture 5">
            <a:extLst>
              <a:ext uri="{FF2B5EF4-FFF2-40B4-BE49-F238E27FC236}">
                <a16:creationId xmlns:a16="http://schemas.microsoft.com/office/drawing/2014/main" id="{85C4C926-7430-4E65-91F6-7CDE5DA33167}"/>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A5D17CE5-A1B1-4151-8C7B-7F176F5793F8}"/>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3304034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8B956A-D81F-41EE-90A2-499CE875481B}"/>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FFD8141C-C100-48E8-821A-79E0BC97F951}"/>
              </a:ext>
            </a:extLst>
          </p:cNvPr>
          <p:cNvPicPr>
            <a:picLocks noChangeAspect="1"/>
          </p:cNvPicPr>
          <p:nvPr/>
        </p:nvPicPr>
        <p:blipFill>
          <a:blip r:embed="rId3"/>
          <a:stretch>
            <a:fillRect/>
          </a:stretch>
        </p:blipFill>
        <p:spPr>
          <a:xfrm>
            <a:off x="466868" y="6475956"/>
            <a:ext cx="1627838" cy="382044"/>
          </a:xfrm>
          <a:prstGeom prst="rect">
            <a:avLst/>
          </a:prstGeom>
        </p:spPr>
      </p:pic>
      <p:graphicFrame>
        <p:nvGraphicFramePr>
          <p:cNvPr id="10" name="Diagram 9">
            <a:extLst>
              <a:ext uri="{FF2B5EF4-FFF2-40B4-BE49-F238E27FC236}">
                <a16:creationId xmlns:a16="http://schemas.microsoft.com/office/drawing/2014/main" id="{CDA5FF2A-1939-450D-89DC-84337B0DAA54}"/>
              </a:ext>
            </a:extLst>
          </p:cNvPr>
          <p:cNvGraphicFramePr/>
          <p:nvPr>
            <p:extLst>
              <p:ext uri="{D42A27DB-BD31-4B8C-83A1-F6EECF244321}">
                <p14:modId xmlns:p14="http://schemas.microsoft.com/office/powerpoint/2010/main" val="1891873125"/>
              </p:ext>
            </p:extLst>
          </p:nvPr>
        </p:nvGraphicFramePr>
        <p:xfrm>
          <a:off x="578980" y="430119"/>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1607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81CF-52AF-4086-A081-6ADA20EE545E}"/>
              </a:ext>
            </a:extLst>
          </p:cNvPr>
          <p:cNvSpPr>
            <a:spLocks noGrp="1"/>
          </p:cNvSpPr>
          <p:nvPr>
            <p:ph type="title"/>
          </p:nvPr>
        </p:nvSpPr>
        <p:spPr>
          <a:xfrm>
            <a:off x="185153" y="113381"/>
            <a:ext cx="3320047" cy="598737"/>
          </a:xfrm>
        </p:spPr>
        <p:txBody>
          <a:bodyPr>
            <a:normAutofit/>
          </a:bodyPr>
          <a:lstStyle/>
          <a:p>
            <a:r>
              <a:rPr lang="en-GB" sz="2000" b="1" dirty="0">
                <a:solidFill>
                  <a:srgbClr val="4FC6EE"/>
                </a:solidFill>
                <a:latin typeface="+mn-lt"/>
              </a:rPr>
              <a:t>PRIMARY RESEARCH</a:t>
            </a:r>
          </a:p>
        </p:txBody>
      </p:sp>
      <p:pic>
        <p:nvPicPr>
          <p:cNvPr id="7" name="Picture 6">
            <a:extLst>
              <a:ext uri="{FF2B5EF4-FFF2-40B4-BE49-F238E27FC236}">
                <a16:creationId xmlns:a16="http://schemas.microsoft.com/office/drawing/2014/main" id="{0BB849D9-C1D0-45CF-AB53-2EE8AB0E4931}"/>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8" name="Picture 7">
            <a:extLst>
              <a:ext uri="{FF2B5EF4-FFF2-40B4-BE49-F238E27FC236}">
                <a16:creationId xmlns:a16="http://schemas.microsoft.com/office/drawing/2014/main" id="{1878DDF2-730C-4A59-B8CE-7E9CF80B7EE5}"/>
              </a:ext>
            </a:extLst>
          </p:cNvPr>
          <p:cNvPicPr>
            <a:picLocks noChangeAspect="1"/>
          </p:cNvPicPr>
          <p:nvPr/>
        </p:nvPicPr>
        <p:blipFill>
          <a:blip r:embed="rId4"/>
          <a:stretch>
            <a:fillRect/>
          </a:stretch>
        </p:blipFill>
        <p:spPr>
          <a:xfrm>
            <a:off x="466868" y="6475956"/>
            <a:ext cx="1627838" cy="382044"/>
          </a:xfrm>
          <a:prstGeom prst="rect">
            <a:avLst/>
          </a:prstGeom>
        </p:spPr>
      </p:pic>
      <p:sp>
        <p:nvSpPr>
          <p:cNvPr id="20" name="Cloud 19">
            <a:extLst>
              <a:ext uri="{FF2B5EF4-FFF2-40B4-BE49-F238E27FC236}">
                <a16:creationId xmlns:a16="http://schemas.microsoft.com/office/drawing/2014/main" id="{6FFC4481-1D99-4660-AD68-EBAEBD29FFB0}"/>
              </a:ext>
            </a:extLst>
          </p:cNvPr>
          <p:cNvSpPr/>
          <p:nvPr/>
        </p:nvSpPr>
        <p:spPr>
          <a:xfrm>
            <a:off x="3293634" y="2135138"/>
            <a:ext cx="2977117" cy="200791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b="1" dirty="0"/>
              <a:t>KEY FINDINGS</a:t>
            </a:r>
          </a:p>
        </p:txBody>
      </p:sp>
      <p:sp>
        <p:nvSpPr>
          <p:cNvPr id="21" name="TextBox 20">
            <a:extLst>
              <a:ext uri="{FF2B5EF4-FFF2-40B4-BE49-F238E27FC236}">
                <a16:creationId xmlns:a16="http://schemas.microsoft.com/office/drawing/2014/main" id="{EE5C642D-6F73-4EE9-8AF7-02639F5729B4}"/>
              </a:ext>
            </a:extLst>
          </p:cNvPr>
          <p:cNvSpPr txBox="1"/>
          <p:nvPr/>
        </p:nvSpPr>
        <p:spPr>
          <a:xfrm>
            <a:off x="4782192" y="4998628"/>
            <a:ext cx="4401879" cy="1477328"/>
          </a:xfrm>
          <a:prstGeom prst="rect">
            <a:avLst/>
          </a:prstGeom>
          <a:noFill/>
        </p:spPr>
        <p:txBody>
          <a:bodyPr wrap="square" rtlCol="0">
            <a:spAutoFit/>
          </a:bodyPr>
          <a:lstStyle/>
          <a:p>
            <a:r>
              <a:rPr lang="en-GB" sz="2400" dirty="0"/>
              <a:t>Decisions would be influenced if they had more information about the impacts </a:t>
            </a:r>
          </a:p>
          <a:p>
            <a:endParaRPr lang="en-GB" dirty="0"/>
          </a:p>
        </p:txBody>
      </p:sp>
      <p:sp>
        <p:nvSpPr>
          <p:cNvPr id="22" name="TextBox 21">
            <a:extLst>
              <a:ext uri="{FF2B5EF4-FFF2-40B4-BE49-F238E27FC236}">
                <a16:creationId xmlns:a16="http://schemas.microsoft.com/office/drawing/2014/main" id="{2903B452-951C-434C-9AEB-D2F3CA5A012D}"/>
              </a:ext>
            </a:extLst>
          </p:cNvPr>
          <p:cNvSpPr txBox="1"/>
          <p:nvPr/>
        </p:nvSpPr>
        <p:spPr>
          <a:xfrm>
            <a:off x="1071428" y="4143050"/>
            <a:ext cx="3625703" cy="800219"/>
          </a:xfrm>
          <a:prstGeom prst="rect">
            <a:avLst/>
          </a:prstGeom>
          <a:noFill/>
        </p:spPr>
        <p:txBody>
          <a:bodyPr wrap="square" rtlCol="0">
            <a:spAutoFit/>
          </a:bodyPr>
          <a:lstStyle/>
          <a:p>
            <a:r>
              <a:rPr lang="en-GB" sz="2800" dirty="0"/>
              <a:t>Potential bias</a:t>
            </a:r>
          </a:p>
          <a:p>
            <a:endParaRPr lang="en-GB" dirty="0"/>
          </a:p>
        </p:txBody>
      </p:sp>
      <p:sp>
        <p:nvSpPr>
          <p:cNvPr id="23" name="TextBox 22">
            <a:extLst>
              <a:ext uri="{FF2B5EF4-FFF2-40B4-BE49-F238E27FC236}">
                <a16:creationId xmlns:a16="http://schemas.microsoft.com/office/drawing/2014/main" id="{8FD5F478-951C-465A-8A54-6F7435050665}"/>
              </a:ext>
            </a:extLst>
          </p:cNvPr>
          <p:cNvSpPr txBox="1"/>
          <p:nvPr/>
        </p:nvSpPr>
        <p:spPr>
          <a:xfrm>
            <a:off x="6096000" y="412749"/>
            <a:ext cx="3245071" cy="1846659"/>
          </a:xfrm>
          <a:prstGeom prst="rect">
            <a:avLst/>
          </a:prstGeom>
          <a:noFill/>
        </p:spPr>
        <p:txBody>
          <a:bodyPr wrap="square" rtlCol="0">
            <a:spAutoFit/>
          </a:bodyPr>
          <a:lstStyle/>
          <a:p>
            <a:r>
              <a:rPr lang="en-GB" sz="2400" dirty="0"/>
              <a:t>50% of people who chose artificial also said they would buy their trees online</a:t>
            </a:r>
          </a:p>
          <a:p>
            <a:endParaRPr lang="en-GB" dirty="0"/>
          </a:p>
        </p:txBody>
      </p:sp>
      <p:sp>
        <p:nvSpPr>
          <p:cNvPr id="24" name="TextBox 23">
            <a:extLst>
              <a:ext uri="{FF2B5EF4-FFF2-40B4-BE49-F238E27FC236}">
                <a16:creationId xmlns:a16="http://schemas.microsoft.com/office/drawing/2014/main" id="{13EBA096-39D6-4725-9A3E-AB65ADE37501}"/>
              </a:ext>
            </a:extLst>
          </p:cNvPr>
          <p:cNvSpPr txBox="1"/>
          <p:nvPr/>
        </p:nvSpPr>
        <p:spPr>
          <a:xfrm>
            <a:off x="229142" y="1018049"/>
            <a:ext cx="2977117" cy="1107996"/>
          </a:xfrm>
          <a:prstGeom prst="rect">
            <a:avLst/>
          </a:prstGeom>
          <a:noFill/>
        </p:spPr>
        <p:txBody>
          <a:bodyPr wrap="square" rtlCol="0">
            <a:spAutoFit/>
          </a:bodyPr>
          <a:lstStyle/>
          <a:p>
            <a:r>
              <a:rPr lang="en-GB" sz="2400" dirty="0"/>
              <a:t>Real trees were the most popular choice</a:t>
            </a:r>
          </a:p>
          <a:p>
            <a:endParaRPr lang="en-GB" dirty="0"/>
          </a:p>
        </p:txBody>
      </p:sp>
    </p:spTree>
    <p:extLst>
      <p:ext uri="{BB962C8B-B14F-4D97-AF65-F5344CB8AC3E}">
        <p14:creationId xmlns:p14="http://schemas.microsoft.com/office/powerpoint/2010/main" val="2707557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F796-BE9B-4D07-ABF4-5B76E1AA878B}"/>
              </a:ext>
            </a:extLst>
          </p:cNvPr>
          <p:cNvSpPr>
            <a:spLocks noGrp="1"/>
          </p:cNvSpPr>
          <p:nvPr>
            <p:ph type="title"/>
          </p:nvPr>
        </p:nvSpPr>
        <p:spPr>
          <a:xfrm>
            <a:off x="241300" y="735806"/>
            <a:ext cx="10515600" cy="1325563"/>
          </a:xfrm>
        </p:spPr>
        <p:txBody>
          <a:bodyPr>
            <a:normAutofit/>
          </a:bodyPr>
          <a:lstStyle/>
          <a:p>
            <a:r>
              <a:rPr lang="en-GB" sz="4000" b="1" dirty="0"/>
              <a:t>Key Findings</a:t>
            </a:r>
          </a:p>
        </p:txBody>
      </p:sp>
      <p:sp>
        <p:nvSpPr>
          <p:cNvPr id="3" name="Content Placeholder 2">
            <a:extLst>
              <a:ext uri="{FF2B5EF4-FFF2-40B4-BE49-F238E27FC236}">
                <a16:creationId xmlns:a16="http://schemas.microsoft.com/office/drawing/2014/main" id="{976AB7CA-00D8-45EF-9CEE-5995C7091A73}"/>
              </a:ext>
            </a:extLst>
          </p:cNvPr>
          <p:cNvSpPr>
            <a:spLocks noGrp="1"/>
          </p:cNvSpPr>
          <p:nvPr>
            <p:ph idx="1"/>
          </p:nvPr>
        </p:nvSpPr>
        <p:spPr>
          <a:xfrm>
            <a:off x="241300" y="1753644"/>
            <a:ext cx="10515600" cy="4491582"/>
          </a:xfrm>
        </p:spPr>
        <p:txBody>
          <a:bodyPr>
            <a:normAutofit/>
          </a:bodyPr>
          <a:lstStyle/>
          <a:p>
            <a:r>
              <a:rPr lang="en-GB" sz="3200" dirty="0"/>
              <a:t>Mixture of US and UK data.</a:t>
            </a:r>
          </a:p>
          <a:p>
            <a:pPr marL="0" indent="0">
              <a:buNone/>
            </a:pPr>
            <a:endParaRPr lang="en-GB" sz="3200" dirty="0"/>
          </a:p>
          <a:p>
            <a:r>
              <a:rPr lang="en-GB" sz="3200" dirty="0"/>
              <a:t>In the US 25-30 million real trees are sold each year.</a:t>
            </a:r>
          </a:p>
          <a:p>
            <a:pPr marL="0" indent="0">
              <a:buNone/>
            </a:pPr>
            <a:endParaRPr lang="en-GB" sz="3200" dirty="0"/>
          </a:p>
          <a:p>
            <a:r>
              <a:rPr lang="en-GB" sz="3200" dirty="0"/>
              <a:t>UK – 6-8 million trees sold per year.  </a:t>
            </a:r>
            <a:endParaRPr lang="en-GB" sz="2800" dirty="0"/>
          </a:p>
        </p:txBody>
      </p:sp>
      <p:sp>
        <p:nvSpPr>
          <p:cNvPr id="4" name="TextBox 3">
            <a:extLst>
              <a:ext uri="{FF2B5EF4-FFF2-40B4-BE49-F238E27FC236}">
                <a16:creationId xmlns:a16="http://schemas.microsoft.com/office/drawing/2014/main" id="{B8CB12BF-EA08-4BBA-B9A7-2DF9C35F83FE}"/>
              </a:ext>
            </a:extLst>
          </p:cNvPr>
          <p:cNvSpPr txBox="1"/>
          <p:nvPr/>
        </p:nvSpPr>
        <p:spPr>
          <a:xfrm>
            <a:off x="241300" y="211663"/>
            <a:ext cx="4457700" cy="400110"/>
          </a:xfrm>
          <a:prstGeom prst="rect">
            <a:avLst/>
          </a:prstGeom>
          <a:noFill/>
        </p:spPr>
        <p:txBody>
          <a:bodyPr wrap="square" rtlCol="0">
            <a:spAutoFit/>
          </a:bodyPr>
          <a:lstStyle/>
          <a:p>
            <a:r>
              <a:rPr lang="en-GB" sz="2000" dirty="0"/>
              <a:t>SECONDARY DATA</a:t>
            </a:r>
          </a:p>
        </p:txBody>
      </p:sp>
      <p:pic>
        <p:nvPicPr>
          <p:cNvPr id="7" name="Picture 6">
            <a:extLst>
              <a:ext uri="{FF2B5EF4-FFF2-40B4-BE49-F238E27FC236}">
                <a16:creationId xmlns:a16="http://schemas.microsoft.com/office/drawing/2014/main" id="{2309A946-AA20-447A-92BF-E881FEF22F4B}"/>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8" name="Picture 7">
            <a:extLst>
              <a:ext uri="{FF2B5EF4-FFF2-40B4-BE49-F238E27FC236}">
                <a16:creationId xmlns:a16="http://schemas.microsoft.com/office/drawing/2014/main" id="{7294C0AB-E034-4BB3-B00A-71CB1C31A720}"/>
              </a:ext>
            </a:extLst>
          </p:cNvPr>
          <p:cNvPicPr>
            <a:picLocks noChangeAspect="1"/>
          </p:cNvPicPr>
          <p:nvPr/>
        </p:nvPicPr>
        <p:blipFill>
          <a:blip r:embed="rId4"/>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3745651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E9BEB-9338-449B-882F-A3A0FA0D05E3}"/>
              </a:ext>
            </a:extLst>
          </p:cNvPr>
          <p:cNvSpPr>
            <a:spLocks noGrp="1"/>
          </p:cNvSpPr>
          <p:nvPr>
            <p:ph type="title"/>
          </p:nvPr>
        </p:nvSpPr>
        <p:spPr/>
        <p:txBody>
          <a:bodyPr>
            <a:noAutofit/>
          </a:bodyPr>
          <a:lstStyle/>
          <a:p>
            <a:r>
              <a:rPr lang="en-GB" sz="4000" b="1" dirty="0">
                <a:solidFill>
                  <a:srgbClr val="5FCBEF"/>
                </a:solidFill>
              </a:rPr>
              <a:t>Ecommerce value of US retail sales ($ billions)</a:t>
            </a:r>
          </a:p>
        </p:txBody>
      </p:sp>
      <p:graphicFrame>
        <p:nvGraphicFramePr>
          <p:cNvPr id="6" name="Content Placeholder 5">
            <a:extLst>
              <a:ext uri="{FF2B5EF4-FFF2-40B4-BE49-F238E27FC236}">
                <a16:creationId xmlns:a16="http://schemas.microsoft.com/office/drawing/2014/main" id="{934C32BD-5C3B-4829-A942-5953821DDA29}"/>
              </a:ext>
            </a:extLst>
          </p:cNvPr>
          <p:cNvGraphicFramePr>
            <a:graphicFrameLocks noGrp="1"/>
          </p:cNvGraphicFramePr>
          <p:nvPr>
            <p:ph idx="1"/>
            <p:extLst>
              <p:ext uri="{D42A27DB-BD31-4B8C-83A1-F6EECF244321}">
                <p14:modId xmlns:p14="http://schemas.microsoft.com/office/powerpoint/2010/main" val="4268240481"/>
              </p:ext>
            </p:extLst>
          </p:nvPr>
        </p:nvGraphicFramePr>
        <p:xfrm>
          <a:off x="677863" y="1766170"/>
          <a:ext cx="6607761" cy="427585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4AF94BDA-1C5E-42E0-9A3D-68B2F86D953C}"/>
              </a:ext>
            </a:extLst>
          </p:cNvPr>
          <p:cNvSpPr txBox="1"/>
          <p:nvPr/>
        </p:nvSpPr>
        <p:spPr>
          <a:xfrm>
            <a:off x="254000" y="165100"/>
            <a:ext cx="4089400" cy="400110"/>
          </a:xfrm>
          <a:prstGeom prst="rect">
            <a:avLst/>
          </a:prstGeom>
          <a:noFill/>
        </p:spPr>
        <p:txBody>
          <a:bodyPr wrap="square" rtlCol="0">
            <a:spAutoFit/>
          </a:bodyPr>
          <a:lstStyle/>
          <a:p>
            <a:r>
              <a:rPr lang="en-GB" sz="2000" dirty="0"/>
              <a:t>SECONDARY DATA</a:t>
            </a:r>
          </a:p>
        </p:txBody>
      </p:sp>
      <p:pic>
        <p:nvPicPr>
          <p:cNvPr id="9" name="Picture 8">
            <a:extLst>
              <a:ext uri="{FF2B5EF4-FFF2-40B4-BE49-F238E27FC236}">
                <a16:creationId xmlns:a16="http://schemas.microsoft.com/office/drawing/2014/main" id="{4D2A1056-B556-4F2D-82B0-AE199FFE0DE6}"/>
              </a:ext>
            </a:extLst>
          </p:cNvPr>
          <p:cNvPicPr>
            <a:picLocks noChangeAspect="1"/>
          </p:cNvPicPr>
          <p:nvPr/>
        </p:nvPicPr>
        <p:blipFill>
          <a:blip r:embed="rId4"/>
          <a:stretch>
            <a:fillRect/>
          </a:stretch>
        </p:blipFill>
        <p:spPr>
          <a:xfrm>
            <a:off x="11273424" y="-26928"/>
            <a:ext cx="918575" cy="914095"/>
          </a:xfrm>
          <a:prstGeom prst="rect">
            <a:avLst/>
          </a:prstGeom>
        </p:spPr>
      </p:pic>
      <p:pic>
        <p:nvPicPr>
          <p:cNvPr id="10" name="Picture 9">
            <a:extLst>
              <a:ext uri="{FF2B5EF4-FFF2-40B4-BE49-F238E27FC236}">
                <a16:creationId xmlns:a16="http://schemas.microsoft.com/office/drawing/2014/main" id="{BE3F10EF-DDE1-4EB6-BC0C-8F15CF367FEA}"/>
              </a:ext>
            </a:extLst>
          </p:cNvPr>
          <p:cNvPicPr>
            <a:picLocks noChangeAspect="1"/>
          </p:cNvPicPr>
          <p:nvPr/>
        </p:nvPicPr>
        <p:blipFill>
          <a:blip r:embed="rId5"/>
          <a:stretch>
            <a:fillRect/>
          </a:stretch>
        </p:blipFill>
        <p:spPr>
          <a:xfrm>
            <a:off x="466868" y="6475956"/>
            <a:ext cx="1627838" cy="382044"/>
          </a:xfrm>
          <a:prstGeom prst="rect">
            <a:avLst/>
          </a:prstGeom>
        </p:spPr>
      </p:pic>
      <p:sp>
        <p:nvSpPr>
          <p:cNvPr id="11" name="TextBox 10">
            <a:extLst>
              <a:ext uri="{FF2B5EF4-FFF2-40B4-BE49-F238E27FC236}">
                <a16:creationId xmlns:a16="http://schemas.microsoft.com/office/drawing/2014/main" id="{2F373B5B-494D-4B2D-9E0C-DDFE648283AF}"/>
              </a:ext>
            </a:extLst>
          </p:cNvPr>
          <p:cNvSpPr txBox="1"/>
          <p:nvPr/>
        </p:nvSpPr>
        <p:spPr>
          <a:xfrm>
            <a:off x="901699" y="5933784"/>
            <a:ext cx="5729515" cy="307777"/>
          </a:xfrm>
          <a:prstGeom prst="rect">
            <a:avLst/>
          </a:prstGeom>
          <a:noFill/>
        </p:spPr>
        <p:txBody>
          <a:bodyPr wrap="square" rtlCol="0">
            <a:spAutoFit/>
          </a:bodyPr>
          <a:lstStyle/>
          <a:p>
            <a:r>
              <a:rPr lang="en-GB" sz="1400" dirty="0"/>
              <a:t>Source: Statista – shows ecommerce value </a:t>
            </a:r>
          </a:p>
        </p:txBody>
      </p:sp>
      <p:sp>
        <p:nvSpPr>
          <p:cNvPr id="3" name="Teardrop 2">
            <a:extLst>
              <a:ext uri="{FF2B5EF4-FFF2-40B4-BE49-F238E27FC236}">
                <a16:creationId xmlns:a16="http://schemas.microsoft.com/office/drawing/2014/main" id="{A9770726-7E07-4DC4-8D56-1162AFBFC1F9}"/>
              </a:ext>
            </a:extLst>
          </p:cNvPr>
          <p:cNvSpPr/>
          <p:nvPr/>
        </p:nvSpPr>
        <p:spPr>
          <a:xfrm>
            <a:off x="7423847" y="2700029"/>
            <a:ext cx="2405538" cy="2408135"/>
          </a:xfrm>
          <a:prstGeom prst="teardrop">
            <a:avLst/>
          </a:prstGeom>
          <a:solidFill>
            <a:srgbClr val="42B0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t>$267.82 billion increase</a:t>
            </a:r>
          </a:p>
          <a:p>
            <a:pPr algn="ctr"/>
            <a:endParaRPr lang="en-GB" dirty="0"/>
          </a:p>
        </p:txBody>
      </p:sp>
    </p:spTree>
    <p:extLst>
      <p:ext uri="{BB962C8B-B14F-4D97-AF65-F5344CB8AC3E}">
        <p14:creationId xmlns:p14="http://schemas.microsoft.com/office/powerpoint/2010/main" val="380503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8CB50-EAAB-422D-B5B1-CF706300C4A5}"/>
              </a:ext>
            </a:extLst>
          </p:cNvPr>
          <p:cNvSpPr>
            <a:spLocks noGrp="1"/>
          </p:cNvSpPr>
          <p:nvPr>
            <p:ph type="title"/>
          </p:nvPr>
        </p:nvSpPr>
        <p:spPr>
          <a:xfrm>
            <a:off x="566977" y="612722"/>
            <a:ext cx="10515600" cy="1325563"/>
          </a:xfrm>
        </p:spPr>
        <p:txBody>
          <a:bodyPr>
            <a:normAutofit/>
          </a:bodyPr>
          <a:lstStyle/>
          <a:p>
            <a:r>
              <a:rPr lang="en-US" sz="4000" b="1" dirty="0"/>
              <a:t>S</a:t>
            </a:r>
            <a:r>
              <a:rPr lang="en-GB" sz="4000" b="1" dirty="0"/>
              <a:t>ale of Christmas Trees (millions)</a:t>
            </a:r>
            <a:endParaRPr lang="en-GB" dirty="0"/>
          </a:p>
        </p:txBody>
      </p:sp>
      <p:graphicFrame>
        <p:nvGraphicFramePr>
          <p:cNvPr id="11" name="Content Placeholder 10">
            <a:extLst>
              <a:ext uri="{FF2B5EF4-FFF2-40B4-BE49-F238E27FC236}">
                <a16:creationId xmlns:a16="http://schemas.microsoft.com/office/drawing/2014/main" id="{C1BAF016-53B9-4FE2-BA75-89C709FF240A}"/>
              </a:ext>
            </a:extLst>
          </p:cNvPr>
          <p:cNvGraphicFramePr>
            <a:graphicFrameLocks noGrp="1"/>
          </p:cNvGraphicFramePr>
          <p:nvPr>
            <p:ph idx="1"/>
            <p:extLst>
              <p:ext uri="{D42A27DB-BD31-4B8C-83A1-F6EECF244321}">
                <p14:modId xmlns:p14="http://schemas.microsoft.com/office/powerpoint/2010/main" val="2884315253"/>
              </p:ext>
            </p:extLst>
          </p:nvPr>
        </p:nvGraphicFramePr>
        <p:xfrm>
          <a:off x="809768" y="1467680"/>
          <a:ext cx="4473432" cy="456482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44A91D2A-9ADB-41DA-BC2E-BE4AAE9462A9}"/>
              </a:ext>
            </a:extLst>
          </p:cNvPr>
          <p:cNvSpPr txBox="1"/>
          <p:nvPr/>
        </p:nvSpPr>
        <p:spPr>
          <a:xfrm rot="16200000">
            <a:off x="-108373" y="3452509"/>
            <a:ext cx="3086100" cy="307777"/>
          </a:xfrm>
          <a:prstGeom prst="rect">
            <a:avLst/>
          </a:prstGeom>
          <a:noFill/>
        </p:spPr>
        <p:txBody>
          <a:bodyPr wrap="square" rtlCol="0">
            <a:spAutoFit/>
          </a:bodyPr>
          <a:lstStyle/>
          <a:p>
            <a:r>
              <a:rPr lang="en-GB" sz="1400" dirty="0"/>
              <a:t>Christmas trees sold in millions</a:t>
            </a:r>
          </a:p>
        </p:txBody>
      </p:sp>
      <p:sp>
        <p:nvSpPr>
          <p:cNvPr id="13" name="TextBox 12">
            <a:extLst>
              <a:ext uri="{FF2B5EF4-FFF2-40B4-BE49-F238E27FC236}">
                <a16:creationId xmlns:a16="http://schemas.microsoft.com/office/drawing/2014/main" id="{1F50D4BC-87A8-4FC5-BB99-C49B3948B667}"/>
              </a:ext>
            </a:extLst>
          </p:cNvPr>
          <p:cNvSpPr txBox="1"/>
          <p:nvPr/>
        </p:nvSpPr>
        <p:spPr>
          <a:xfrm>
            <a:off x="901699" y="5933784"/>
            <a:ext cx="5729515" cy="338554"/>
          </a:xfrm>
          <a:prstGeom prst="rect">
            <a:avLst/>
          </a:prstGeom>
          <a:noFill/>
        </p:spPr>
        <p:txBody>
          <a:bodyPr wrap="square" rtlCol="0">
            <a:spAutoFit/>
          </a:bodyPr>
          <a:lstStyle/>
          <a:p>
            <a:r>
              <a:rPr lang="en-GB" sz="1600" dirty="0"/>
              <a:t>Source: Statista – shows sales of Christmas trees in millions</a:t>
            </a:r>
          </a:p>
        </p:txBody>
      </p:sp>
      <p:sp>
        <p:nvSpPr>
          <p:cNvPr id="14" name="TextBox 13">
            <a:extLst>
              <a:ext uri="{FF2B5EF4-FFF2-40B4-BE49-F238E27FC236}">
                <a16:creationId xmlns:a16="http://schemas.microsoft.com/office/drawing/2014/main" id="{B977F44F-0F4D-4E8E-9E48-97A694EDE2E5}"/>
              </a:ext>
            </a:extLst>
          </p:cNvPr>
          <p:cNvSpPr txBox="1"/>
          <p:nvPr/>
        </p:nvSpPr>
        <p:spPr>
          <a:xfrm>
            <a:off x="241300" y="139700"/>
            <a:ext cx="3746500" cy="400110"/>
          </a:xfrm>
          <a:prstGeom prst="rect">
            <a:avLst/>
          </a:prstGeom>
          <a:noFill/>
        </p:spPr>
        <p:txBody>
          <a:bodyPr wrap="square" rtlCol="0">
            <a:spAutoFit/>
          </a:bodyPr>
          <a:lstStyle/>
          <a:p>
            <a:r>
              <a:rPr lang="en-GB" sz="2000" dirty="0"/>
              <a:t>SECONDARY DATA</a:t>
            </a:r>
          </a:p>
        </p:txBody>
      </p:sp>
      <p:pic>
        <p:nvPicPr>
          <p:cNvPr id="15" name="Picture 14">
            <a:extLst>
              <a:ext uri="{FF2B5EF4-FFF2-40B4-BE49-F238E27FC236}">
                <a16:creationId xmlns:a16="http://schemas.microsoft.com/office/drawing/2014/main" id="{D83F2695-DFE7-4B48-BB47-0DFF8979D411}"/>
              </a:ext>
            </a:extLst>
          </p:cNvPr>
          <p:cNvPicPr>
            <a:picLocks noChangeAspect="1"/>
          </p:cNvPicPr>
          <p:nvPr/>
        </p:nvPicPr>
        <p:blipFill>
          <a:blip r:embed="rId4"/>
          <a:stretch>
            <a:fillRect/>
          </a:stretch>
        </p:blipFill>
        <p:spPr>
          <a:xfrm>
            <a:off x="11273424" y="-26928"/>
            <a:ext cx="918575" cy="914095"/>
          </a:xfrm>
          <a:prstGeom prst="rect">
            <a:avLst/>
          </a:prstGeom>
        </p:spPr>
      </p:pic>
      <p:pic>
        <p:nvPicPr>
          <p:cNvPr id="16" name="Picture 15">
            <a:extLst>
              <a:ext uri="{FF2B5EF4-FFF2-40B4-BE49-F238E27FC236}">
                <a16:creationId xmlns:a16="http://schemas.microsoft.com/office/drawing/2014/main" id="{322D7D18-4369-4BD9-B2A4-AB016BF3C725}"/>
              </a:ext>
            </a:extLst>
          </p:cNvPr>
          <p:cNvPicPr>
            <a:picLocks noChangeAspect="1"/>
          </p:cNvPicPr>
          <p:nvPr/>
        </p:nvPicPr>
        <p:blipFill>
          <a:blip r:embed="rId5"/>
          <a:stretch>
            <a:fillRect/>
          </a:stretch>
        </p:blipFill>
        <p:spPr>
          <a:xfrm>
            <a:off x="466868" y="6475956"/>
            <a:ext cx="1627838" cy="382044"/>
          </a:xfrm>
          <a:prstGeom prst="rect">
            <a:avLst/>
          </a:prstGeom>
        </p:spPr>
      </p:pic>
      <p:pic>
        <p:nvPicPr>
          <p:cNvPr id="5" name="Picture 4">
            <a:extLst>
              <a:ext uri="{FF2B5EF4-FFF2-40B4-BE49-F238E27FC236}">
                <a16:creationId xmlns:a16="http://schemas.microsoft.com/office/drawing/2014/main" id="{630A1684-76C8-4FC6-86BE-E12189B831DA}"/>
              </a:ext>
            </a:extLst>
          </p:cNvPr>
          <p:cNvPicPr>
            <a:picLocks noChangeAspect="1"/>
          </p:cNvPicPr>
          <p:nvPr/>
        </p:nvPicPr>
        <p:blipFill rotWithShape="1">
          <a:blip r:embed="rId6"/>
          <a:srcRect l="11979" t="34630" r="70416" b="28995"/>
          <a:stretch/>
        </p:blipFill>
        <p:spPr>
          <a:xfrm>
            <a:off x="6631214" y="1752340"/>
            <a:ext cx="3437616" cy="3995499"/>
          </a:xfrm>
          <a:prstGeom prst="rect">
            <a:avLst/>
          </a:prstGeom>
        </p:spPr>
      </p:pic>
    </p:spTree>
    <p:extLst>
      <p:ext uri="{BB962C8B-B14F-4D97-AF65-F5344CB8AC3E}">
        <p14:creationId xmlns:p14="http://schemas.microsoft.com/office/powerpoint/2010/main" val="2442586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78530-ED8E-482A-B938-C1594623C912}"/>
              </a:ext>
            </a:extLst>
          </p:cNvPr>
          <p:cNvSpPr>
            <a:spLocks noGrp="1"/>
          </p:cNvSpPr>
          <p:nvPr>
            <p:ph type="title"/>
          </p:nvPr>
        </p:nvSpPr>
        <p:spPr>
          <a:xfrm>
            <a:off x="466868" y="365125"/>
            <a:ext cx="8596668" cy="1320800"/>
          </a:xfrm>
        </p:spPr>
        <p:txBody>
          <a:bodyPr>
            <a:normAutofit/>
          </a:bodyPr>
          <a:lstStyle/>
          <a:p>
            <a:r>
              <a:rPr lang="en-GB" sz="4000" b="1" dirty="0"/>
              <a:t>Scatter Graph To Show The Correlation</a:t>
            </a:r>
          </a:p>
        </p:txBody>
      </p:sp>
      <p:graphicFrame>
        <p:nvGraphicFramePr>
          <p:cNvPr id="10" name="Content Placeholder 9">
            <a:extLst>
              <a:ext uri="{FF2B5EF4-FFF2-40B4-BE49-F238E27FC236}">
                <a16:creationId xmlns:a16="http://schemas.microsoft.com/office/drawing/2014/main" id="{84555EF3-9FA7-4461-BE7C-6F633BA83AF8}"/>
              </a:ext>
            </a:extLst>
          </p:cNvPr>
          <p:cNvGraphicFramePr>
            <a:graphicFrameLocks noGrp="1"/>
          </p:cNvGraphicFramePr>
          <p:nvPr>
            <p:ph idx="1"/>
            <p:extLst>
              <p:ext uri="{D42A27DB-BD31-4B8C-83A1-F6EECF244321}">
                <p14:modId xmlns:p14="http://schemas.microsoft.com/office/powerpoint/2010/main" val="658248277"/>
              </p:ext>
            </p:extLst>
          </p:nvPr>
        </p:nvGraphicFramePr>
        <p:xfrm>
          <a:off x="190500" y="1549401"/>
          <a:ext cx="9461500" cy="494347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C6F0BAE-07EA-4D8A-A9C8-F5E6138A2909}"/>
              </a:ext>
            </a:extLst>
          </p:cNvPr>
          <p:cNvSpPr txBox="1"/>
          <p:nvPr/>
        </p:nvSpPr>
        <p:spPr>
          <a:xfrm>
            <a:off x="9404697" y="2044005"/>
            <a:ext cx="2479221" cy="2769989"/>
          </a:xfrm>
          <a:prstGeom prst="rect">
            <a:avLst/>
          </a:prstGeom>
          <a:noFill/>
        </p:spPr>
        <p:txBody>
          <a:bodyPr wrap="square" rtlCol="0">
            <a:spAutoFit/>
          </a:bodyPr>
          <a:lstStyle/>
          <a:p>
            <a:endParaRPr lang="en-GB" dirty="0"/>
          </a:p>
          <a:p>
            <a:r>
              <a:rPr lang="en-GB" sz="2800" dirty="0"/>
              <a:t>      </a:t>
            </a:r>
            <a:r>
              <a:rPr lang="en-GB" sz="2800" b="1" dirty="0"/>
              <a:t>= REAL</a:t>
            </a:r>
          </a:p>
          <a:p>
            <a:endParaRPr lang="en-GB" sz="2800" dirty="0"/>
          </a:p>
          <a:p>
            <a:r>
              <a:rPr lang="en-GB" sz="2800" dirty="0"/>
              <a:t>      </a:t>
            </a:r>
            <a:r>
              <a:rPr lang="en-GB" sz="2800" b="1" dirty="0"/>
              <a:t>= FAKE</a:t>
            </a:r>
          </a:p>
          <a:p>
            <a:endParaRPr lang="en-GB" dirty="0"/>
          </a:p>
          <a:p>
            <a:endParaRPr lang="en-GB" dirty="0"/>
          </a:p>
          <a:p>
            <a:endParaRPr lang="en-GB" dirty="0"/>
          </a:p>
          <a:p>
            <a:endParaRPr lang="en-GB" dirty="0"/>
          </a:p>
        </p:txBody>
      </p:sp>
      <p:sp>
        <p:nvSpPr>
          <p:cNvPr id="12" name="TextBox 11">
            <a:extLst>
              <a:ext uri="{FF2B5EF4-FFF2-40B4-BE49-F238E27FC236}">
                <a16:creationId xmlns:a16="http://schemas.microsoft.com/office/drawing/2014/main" id="{6A7B8751-6B1E-47A1-BA47-3AD3D1EA0E95}"/>
              </a:ext>
            </a:extLst>
          </p:cNvPr>
          <p:cNvSpPr txBox="1"/>
          <p:nvPr/>
        </p:nvSpPr>
        <p:spPr>
          <a:xfrm>
            <a:off x="9801224" y="2324101"/>
            <a:ext cx="333375" cy="361950"/>
          </a:xfrm>
          <a:prstGeom prst="rect">
            <a:avLst/>
          </a:prstGeom>
          <a:solidFill>
            <a:schemeClr val="accent5">
              <a:lumMod val="75000"/>
            </a:schemeClr>
          </a:solidFill>
        </p:spPr>
        <p:txBody>
          <a:bodyPr wrap="square" rtlCol="0">
            <a:spAutoFit/>
          </a:bodyPr>
          <a:lstStyle/>
          <a:p>
            <a:endParaRPr lang="en-GB" dirty="0"/>
          </a:p>
        </p:txBody>
      </p:sp>
      <p:sp>
        <p:nvSpPr>
          <p:cNvPr id="13" name="TextBox 12">
            <a:extLst>
              <a:ext uri="{FF2B5EF4-FFF2-40B4-BE49-F238E27FC236}">
                <a16:creationId xmlns:a16="http://schemas.microsoft.com/office/drawing/2014/main" id="{8F466890-30ED-48D7-A5D5-8CCEC3B7E616}"/>
              </a:ext>
            </a:extLst>
          </p:cNvPr>
          <p:cNvSpPr txBox="1"/>
          <p:nvPr/>
        </p:nvSpPr>
        <p:spPr>
          <a:xfrm>
            <a:off x="9782175" y="3143250"/>
            <a:ext cx="333375" cy="361950"/>
          </a:xfrm>
          <a:prstGeom prst="rect">
            <a:avLst/>
          </a:prstGeom>
          <a:solidFill>
            <a:srgbClr val="96D141"/>
          </a:solidFill>
          <a:ln>
            <a:solidFill>
              <a:schemeClr val="accent6">
                <a:lumMod val="75000"/>
              </a:schemeClr>
            </a:solidFill>
          </a:ln>
        </p:spPr>
        <p:txBody>
          <a:bodyPr wrap="square" rtlCol="0">
            <a:spAutoFit/>
          </a:bodyPr>
          <a:lstStyle/>
          <a:p>
            <a:endParaRPr lang="en-GB" dirty="0"/>
          </a:p>
        </p:txBody>
      </p:sp>
      <p:pic>
        <p:nvPicPr>
          <p:cNvPr id="9" name="Picture 8">
            <a:extLst>
              <a:ext uri="{FF2B5EF4-FFF2-40B4-BE49-F238E27FC236}">
                <a16:creationId xmlns:a16="http://schemas.microsoft.com/office/drawing/2014/main" id="{4109B7F5-5A39-448C-A78C-F4A7FDCC4FF9}"/>
              </a:ext>
            </a:extLst>
          </p:cNvPr>
          <p:cNvPicPr>
            <a:picLocks noChangeAspect="1"/>
          </p:cNvPicPr>
          <p:nvPr/>
        </p:nvPicPr>
        <p:blipFill>
          <a:blip r:embed="rId4"/>
          <a:stretch>
            <a:fillRect/>
          </a:stretch>
        </p:blipFill>
        <p:spPr>
          <a:xfrm>
            <a:off x="11273424" y="-26928"/>
            <a:ext cx="918575" cy="914095"/>
          </a:xfrm>
          <a:prstGeom prst="rect">
            <a:avLst/>
          </a:prstGeom>
        </p:spPr>
      </p:pic>
      <p:pic>
        <p:nvPicPr>
          <p:cNvPr id="14" name="Picture 13">
            <a:extLst>
              <a:ext uri="{FF2B5EF4-FFF2-40B4-BE49-F238E27FC236}">
                <a16:creationId xmlns:a16="http://schemas.microsoft.com/office/drawing/2014/main" id="{7C67F46A-E55B-4F0A-94E2-5C51EDF8EE03}"/>
              </a:ext>
            </a:extLst>
          </p:cNvPr>
          <p:cNvPicPr>
            <a:picLocks noChangeAspect="1"/>
          </p:cNvPicPr>
          <p:nvPr/>
        </p:nvPicPr>
        <p:blipFill>
          <a:blip r:embed="rId5"/>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074929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3FC90-21FF-41D3-B26F-C1B6487C0A75}"/>
              </a:ext>
            </a:extLst>
          </p:cNvPr>
          <p:cNvSpPr>
            <a:spLocks noGrp="1"/>
          </p:cNvSpPr>
          <p:nvPr>
            <p:ph type="title"/>
          </p:nvPr>
        </p:nvSpPr>
        <p:spPr/>
        <p:txBody>
          <a:bodyPr>
            <a:normAutofit/>
          </a:bodyPr>
          <a:lstStyle/>
          <a:p>
            <a:r>
              <a:rPr lang="en-GB" sz="4000" b="1" dirty="0"/>
              <a:t>Conclusion</a:t>
            </a:r>
          </a:p>
        </p:txBody>
      </p:sp>
      <p:pic>
        <p:nvPicPr>
          <p:cNvPr id="6" name="Picture 5">
            <a:extLst>
              <a:ext uri="{FF2B5EF4-FFF2-40B4-BE49-F238E27FC236}">
                <a16:creationId xmlns:a16="http://schemas.microsoft.com/office/drawing/2014/main" id="{D7D0192C-1C31-4519-9C77-F0C99EE1B0A8}"/>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C63593EE-B794-424A-9CF1-34D0E60E1022}"/>
              </a:ext>
            </a:extLst>
          </p:cNvPr>
          <p:cNvPicPr>
            <a:picLocks noChangeAspect="1"/>
          </p:cNvPicPr>
          <p:nvPr/>
        </p:nvPicPr>
        <p:blipFill>
          <a:blip r:embed="rId4"/>
          <a:stretch>
            <a:fillRect/>
          </a:stretch>
        </p:blipFill>
        <p:spPr>
          <a:xfrm>
            <a:off x="466868" y="6475956"/>
            <a:ext cx="1627838" cy="382044"/>
          </a:xfrm>
          <a:prstGeom prst="rect">
            <a:avLst/>
          </a:prstGeom>
        </p:spPr>
      </p:pic>
      <p:graphicFrame>
        <p:nvGraphicFramePr>
          <p:cNvPr id="8" name="Diagram 7">
            <a:extLst>
              <a:ext uri="{FF2B5EF4-FFF2-40B4-BE49-F238E27FC236}">
                <a16:creationId xmlns:a16="http://schemas.microsoft.com/office/drawing/2014/main" id="{99A1F8BB-56C3-4332-8D90-8C13FE024E24}"/>
              </a:ext>
            </a:extLst>
          </p:cNvPr>
          <p:cNvGraphicFramePr/>
          <p:nvPr>
            <p:extLst>
              <p:ext uri="{D42A27DB-BD31-4B8C-83A1-F6EECF244321}">
                <p14:modId xmlns:p14="http://schemas.microsoft.com/office/powerpoint/2010/main" val="874559731"/>
              </p:ext>
            </p:extLst>
          </p:nvPr>
        </p:nvGraphicFramePr>
        <p:xfrm>
          <a:off x="238922" y="1437153"/>
          <a:ext cx="9869582" cy="50388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692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44DE-6033-4E34-8703-4E872D21887D}"/>
              </a:ext>
            </a:extLst>
          </p:cNvPr>
          <p:cNvSpPr>
            <a:spLocks noGrp="1"/>
          </p:cNvSpPr>
          <p:nvPr>
            <p:ph type="title"/>
          </p:nvPr>
        </p:nvSpPr>
        <p:spPr/>
        <p:txBody>
          <a:bodyPr>
            <a:normAutofit/>
          </a:bodyPr>
          <a:lstStyle/>
          <a:p>
            <a:r>
              <a:rPr lang="en-GB" sz="4000" b="1" dirty="0"/>
              <a:t>Suggested Improvements </a:t>
            </a:r>
          </a:p>
        </p:txBody>
      </p:sp>
      <p:sp>
        <p:nvSpPr>
          <p:cNvPr id="3" name="Content Placeholder 2">
            <a:extLst>
              <a:ext uri="{FF2B5EF4-FFF2-40B4-BE49-F238E27FC236}">
                <a16:creationId xmlns:a16="http://schemas.microsoft.com/office/drawing/2014/main" id="{DB797B33-999F-4888-98A1-38854AEB2650}"/>
              </a:ext>
            </a:extLst>
          </p:cNvPr>
          <p:cNvSpPr>
            <a:spLocks noGrp="1"/>
          </p:cNvSpPr>
          <p:nvPr>
            <p:ph idx="1"/>
          </p:nvPr>
        </p:nvSpPr>
        <p:spPr/>
        <p:txBody>
          <a:bodyPr/>
          <a:lstStyle/>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pic>
        <p:nvPicPr>
          <p:cNvPr id="6" name="Picture 5">
            <a:extLst>
              <a:ext uri="{FF2B5EF4-FFF2-40B4-BE49-F238E27FC236}">
                <a16:creationId xmlns:a16="http://schemas.microsoft.com/office/drawing/2014/main" id="{83B116DC-6361-4A4C-9FF0-9EFEF3AE4D9E}"/>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72C74A04-42D7-47CF-A8D2-FED2C86A8763}"/>
              </a:ext>
            </a:extLst>
          </p:cNvPr>
          <p:cNvPicPr>
            <a:picLocks noChangeAspect="1"/>
          </p:cNvPicPr>
          <p:nvPr/>
        </p:nvPicPr>
        <p:blipFill>
          <a:blip r:embed="rId4"/>
          <a:stretch>
            <a:fillRect/>
          </a:stretch>
        </p:blipFill>
        <p:spPr>
          <a:xfrm>
            <a:off x="466868" y="6475956"/>
            <a:ext cx="1627838" cy="382044"/>
          </a:xfrm>
          <a:prstGeom prst="rect">
            <a:avLst/>
          </a:prstGeom>
        </p:spPr>
      </p:pic>
      <p:sp>
        <p:nvSpPr>
          <p:cNvPr id="5" name="Oval 4">
            <a:extLst>
              <a:ext uri="{FF2B5EF4-FFF2-40B4-BE49-F238E27FC236}">
                <a16:creationId xmlns:a16="http://schemas.microsoft.com/office/drawing/2014/main" id="{C153684B-3798-48A2-9375-8102C14380F9}"/>
              </a:ext>
            </a:extLst>
          </p:cNvPr>
          <p:cNvSpPr/>
          <p:nvPr/>
        </p:nvSpPr>
        <p:spPr>
          <a:xfrm>
            <a:off x="677334" y="1670834"/>
            <a:ext cx="3231715" cy="3256767"/>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81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Oval 7">
            <a:extLst>
              <a:ext uri="{FF2B5EF4-FFF2-40B4-BE49-F238E27FC236}">
                <a16:creationId xmlns:a16="http://schemas.microsoft.com/office/drawing/2014/main" id="{126DFE7C-BF6E-45E8-A640-3AD561EAF217}"/>
              </a:ext>
            </a:extLst>
          </p:cNvPr>
          <p:cNvSpPr/>
          <p:nvPr/>
        </p:nvSpPr>
        <p:spPr>
          <a:xfrm>
            <a:off x="5614677" y="1670833"/>
            <a:ext cx="3231715" cy="3256767"/>
          </a:xfrm>
          <a:prstGeom prst="ellipse">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17BC1F92-FFDC-493F-89B1-3657036EF054}"/>
              </a:ext>
            </a:extLst>
          </p:cNvPr>
          <p:cNvSpPr txBox="1"/>
          <p:nvPr/>
        </p:nvSpPr>
        <p:spPr>
          <a:xfrm>
            <a:off x="989920" y="2760607"/>
            <a:ext cx="2918563" cy="1077218"/>
          </a:xfrm>
          <a:prstGeom prst="rect">
            <a:avLst/>
          </a:prstGeom>
          <a:noFill/>
        </p:spPr>
        <p:txBody>
          <a:bodyPr wrap="square" rtlCol="0">
            <a:spAutoFit/>
          </a:bodyPr>
          <a:lstStyle/>
          <a:p>
            <a:r>
              <a:rPr lang="en-US" sz="3200" b="1" dirty="0">
                <a:solidFill>
                  <a:schemeClr val="bg1"/>
                </a:solidFill>
              </a:rPr>
              <a:t>Information Page</a:t>
            </a:r>
            <a:endParaRPr lang="en-GB" sz="3200" b="1" dirty="0">
              <a:solidFill>
                <a:schemeClr val="bg1"/>
              </a:solidFill>
            </a:endParaRPr>
          </a:p>
        </p:txBody>
      </p:sp>
      <p:sp>
        <p:nvSpPr>
          <p:cNvPr id="10" name="TextBox 9">
            <a:extLst>
              <a:ext uri="{FF2B5EF4-FFF2-40B4-BE49-F238E27FC236}">
                <a16:creationId xmlns:a16="http://schemas.microsoft.com/office/drawing/2014/main" id="{AC51514D-34E4-4BC0-8DD1-E696190FBEE5}"/>
              </a:ext>
            </a:extLst>
          </p:cNvPr>
          <p:cNvSpPr txBox="1"/>
          <p:nvPr/>
        </p:nvSpPr>
        <p:spPr>
          <a:xfrm>
            <a:off x="5862181" y="2782669"/>
            <a:ext cx="2682656" cy="646331"/>
          </a:xfrm>
          <a:prstGeom prst="rect">
            <a:avLst/>
          </a:prstGeom>
          <a:noFill/>
        </p:spPr>
        <p:txBody>
          <a:bodyPr wrap="square" rtlCol="0">
            <a:spAutoFit/>
          </a:bodyPr>
          <a:lstStyle/>
          <a:p>
            <a:r>
              <a:rPr lang="en-GB" sz="3600" b="1" dirty="0">
                <a:solidFill>
                  <a:schemeClr val="bg1"/>
                </a:solidFill>
              </a:rPr>
              <a:t>Promotions</a:t>
            </a:r>
          </a:p>
        </p:txBody>
      </p:sp>
    </p:spTree>
    <p:extLst>
      <p:ext uri="{BB962C8B-B14F-4D97-AF65-F5344CB8AC3E}">
        <p14:creationId xmlns:p14="http://schemas.microsoft.com/office/powerpoint/2010/main" val="2960766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762886-6D5F-4BF1-9BC9-C8888F7E1D0E}"/>
              </a:ext>
            </a:extLst>
          </p:cNvPr>
          <p:cNvSpPr>
            <a:spLocks noGrp="1"/>
          </p:cNvSpPr>
          <p:nvPr>
            <p:ph type="ctrTitle"/>
          </p:nvPr>
        </p:nvSpPr>
        <p:spPr>
          <a:xfrm>
            <a:off x="1018551" y="3429000"/>
            <a:ext cx="7766936" cy="1646302"/>
          </a:xfrm>
        </p:spPr>
        <p:txBody>
          <a:bodyPr/>
          <a:lstStyle/>
          <a:p>
            <a:pPr algn="ctr"/>
            <a:r>
              <a:rPr lang="en-GB" sz="8800" b="1" dirty="0"/>
              <a:t>Managerial Presentation</a:t>
            </a:r>
            <a:r>
              <a:rPr lang="en-GB" dirty="0"/>
              <a:t> </a:t>
            </a:r>
          </a:p>
        </p:txBody>
      </p:sp>
      <p:pic>
        <p:nvPicPr>
          <p:cNvPr id="6" name="Picture 5">
            <a:extLst>
              <a:ext uri="{FF2B5EF4-FFF2-40B4-BE49-F238E27FC236}">
                <a16:creationId xmlns:a16="http://schemas.microsoft.com/office/drawing/2014/main" id="{87EA6904-A5EA-498E-A72B-BA143139558F}"/>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D07D6F63-ADA7-45C6-B6C7-B5FCDBC792DC}"/>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39972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595F-9C76-4D2C-AD6A-D3DDD3BE7A56}"/>
              </a:ext>
            </a:extLst>
          </p:cNvPr>
          <p:cNvSpPr>
            <a:spLocks noGrp="1"/>
          </p:cNvSpPr>
          <p:nvPr>
            <p:ph type="title"/>
          </p:nvPr>
        </p:nvSpPr>
        <p:spPr>
          <a:xfrm>
            <a:off x="201345" y="430119"/>
            <a:ext cx="8596668" cy="1320800"/>
          </a:xfrm>
        </p:spPr>
        <p:txBody>
          <a:bodyPr>
            <a:normAutofit/>
          </a:bodyPr>
          <a:lstStyle/>
          <a:p>
            <a:r>
              <a:rPr lang="en-GB" sz="4000" b="1" dirty="0"/>
              <a:t>Presentation Overview</a:t>
            </a:r>
          </a:p>
        </p:txBody>
      </p:sp>
      <p:sp>
        <p:nvSpPr>
          <p:cNvPr id="3" name="Content Placeholder 2">
            <a:extLst>
              <a:ext uri="{FF2B5EF4-FFF2-40B4-BE49-F238E27FC236}">
                <a16:creationId xmlns:a16="http://schemas.microsoft.com/office/drawing/2014/main" id="{6F13F8F9-6BB5-44D7-B8EC-A48C06DCEC4F}"/>
              </a:ext>
            </a:extLst>
          </p:cNvPr>
          <p:cNvSpPr>
            <a:spLocks noGrp="1"/>
          </p:cNvSpPr>
          <p:nvPr>
            <p:ph idx="1"/>
          </p:nvPr>
        </p:nvSpPr>
        <p:spPr>
          <a:xfrm>
            <a:off x="201346" y="1114817"/>
            <a:ext cx="9631586" cy="5133584"/>
          </a:xfrm>
        </p:spPr>
        <p:txBody>
          <a:bodyPr>
            <a:normAutofit fontScale="70000" lnSpcReduction="20000"/>
          </a:bodyPr>
          <a:lstStyle/>
          <a:p>
            <a:r>
              <a:rPr lang="en-GB" sz="3000" dirty="0"/>
              <a:t>Introduction </a:t>
            </a:r>
          </a:p>
          <a:p>
            <a:pPr lvl="1"/>
            <a:r>
              <a:rPr lang="en-GB" sz="2800" dirty="0"/>
              <a:t>Week plan/overview</a:t>
            </a:r>
          </a:p>
          <a:p>
            <a:pPr lvl="1"/>
            <a:r>
              <a:rPr lang="en-GB" sz="2800" dirty="0"/>
              <a:t>Client feedback deliverables</a:t>
            </a:r>
          </a:p>
          <a:p>
            <a:pPr lvl="1"/>
            <a:r>
              <a:rPr lang="en-GB" sz="2600" dirty="0" err="1"/>
              <a:t>MoSCoW</a:t>
            </a:r>
            <a:r>
              <a:rPr lang="en-GB" sz="2600" dirty="0"/>
              <a:t> table review</a:t>
            </a:r>
            <a:endParaRPr lang="en-GB" sz="3000" dirty="0"/>
          </a:p>
          <a:p>
            <a:r>
              <a:rPr lang="en-GB" sz="3000" dirty="0"/>
              <a:t>Demo</a:t>
            </a:r>
          </a:p>
          <a:p>
            <a:r>
              <a:rPr lang="en-GB" sz="3000" dirty="0"/>
              <a:t>Data Analysis</a:t>
            </a:r>
          </a:p>
          <a:p>
            <a:r>
              <a:rPr lang="en-GB" sz="3000" dirty="0"/>
              <a:t>Design (Technical aspects)</a:t>
            </a:r>
          </a:p>
          <a:p>
            <a:pPr lvl="1"/>
            <a:r>
              <a:rPr lang="en-GB" sz="2800" dirty="0"/>
              <a:t>Component Diagram</a:t>
            </a:r>
          </a:p>
          <a:p>
            <a:pPr lvl="1"/>
            <a:r>
              <a:rPr lang="en-GB" sz="2600" dirty="0"/>
              <a:t>ERD</a:t>
            </a:r>
          </a:p>
          <a:p>
            <a:pPr lvl="1"/>
            <a:r>
              <a:rPr lang="en-GB" sz="2600" dirty="0"/>
              <a:t>Class Diagram</a:t>
            </a:r>
          </a:p>
          <a:p>
            <a:pPr lvl="1"/>
            <a:r>
              <a:rPr lang="en-GB" sz="2600" dirty="0"/>
              <a:t>Good coding practices</a:t>
            </a:r>
          </a:p>
          <a:p>
            <a:r>
              <a:rPr lang="en-GB" sz="3000" dirty="0"/>
              <a:t>Evaluation</a:t>
            </a:r>
          </a:p>
          <a:p>
            <a:pPr lvl="1"/>
            <a:r>
              <a:rPr lang="en-GB" sz="2600" dirty="0"/>
              <a:t>What went well</a:t>
            </a:r>
          </a:p>
          <a:p>
            <a:pPr lvl="1"/>
            <a:r>
              <a:rPr lang="en-GB" sz="2600" dirty="0"/>
              <a:t>Reflections</a:t>
            </a:r>
            <a:endParaRPr lang="en-GB" sz="1800" dirty="0"/>
          </a:p>
        </p:txBody>
      </p:sp>
      <p:pic>
        <p:nvPicPr>
          <p:cNvPr id="4" name="Picture 3">
            <a:extLst>
              <a:ext uri="{FF2B5EF4-FFF2-40B4-BE49-F238E27FC236}">
                <a16:creationId xmlns:a16="http://schemas.microsoft.com/office/drawing/2014/main" id="{F433CE7A-0144-4412-BDC9-128283F4A0ED}"/>
              </a:ext>
            </a:extLst>
          </p:cNvPr>
          <p:cNvPicPr>
            <a:picLocks noChangeAspect="1"/>
          </p:cNvPicPr>
          <p:nvPr/>
        </p:nvPicPr>
        <p:blipFill>
          <a:blip r:embed="rId2"/>
          <a:stretch>
            <a:fillRect/>
          </a:stretch>
        </p:blipFill>
        <p:spPr>
          <a:xfrm>
            <a:off x="466868" y="6475956"/>
            <a:ext cx="1627838" cy="382044"/>
          </a:xfrm>
          <a:prstGeom prst="rect">
            <a:avLst/>
          </a:prstGeom>
        </p:spPr>
      </p:pic>
      <p:pic>
        <p:nvPicPr>
          <p:cNvPr id="5" name="Picture 4">
            <a:extLst>
              <a:ext uri="{FF2B5EF4-FFF2-40B4-BE49-F238E27FC236}">
                <a16:creationId xmlns:a16="http://schemas.microsoft.com/office/drawing/2014/main" id="{8AD0AE59-255A-4AC7-869F-2B8986293CB9}"/>
              </a:ext>
            </a:extLst>
          </p:cNvPr>
          <p:cNvPicPr>
            <a:picLocks noChangeAspect="1"/>
          </p:cNvPicPr>
          <p:nvPr/>
        </p:nvPicPr>
        <p:blipFill>
          <a:blip r:embed="rId3"/>
          <a:stretch>
            <a:fillRect/>
          </a:stretch>
        </p:blipFill>
        <p:spPr>
          <a:xfrm>
            <a:off x="11273424" y="-26928"/>
            <a:ext cx="918575" cy="914095"/>
          </a:xfrm>
          <a:prstGeom prst="rect">
            <a:avLst/>
          </a:prstGeom>
        </p:spPr>
      </p:pic>
    </p:spTree>
    <p:extLst>
      <p:ext uri="{BB962C8B-B14F-4D97-AF65-F5344CB8AC3E}">
        <p14:creationId xmlns:p14="http://schemas.microsoft.com/office/powerpoint/2010/main" val="707412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923C5DF-BA99-44EF-8BB7-8A07F0B7E7E3}"/>
              </a:ext>
            </a:extLst>
          </p:cNvPr>
          <p:cNvSpPr>
            <a:spLocks noGrp="1"/>
          </p:cNvSpPr>
          <p:nvPr>
            <p:ph type="title"/>
          </p:nvPr>
        </p:nvSpPr>
        <p:spPr>
          <a:xfrm>
            <a:off x="809413" y="2768599"/>
            <a:ext cx="9562137" cy="2166655"/>
          </a:xfrm>
        </p:spPr>
        <p:txBody>
          <a:bodyPr>
            <a:normAutofit/>
          </a:bodyPr>
          <a:lstStyle/>
          <a:p>
            <a:pPr algn="ctr"/>
            <a:r>
              <a:rPr lang="en-GB" sz="8800" b="1" dirty="0"/>
              <a:t>Design</a:t>
            </a:r>
            <a:endParaRPr lang="en-GB" sz="8000" b="1" dirty="0"/>
          </a:p>
        </p:txBody>
      </p:sp>
      <p:pic>
        <p:nvPicPr>
          <p:cNvPr id="3" name="Picture 2">
            <a:extLst>
              <a:ext uri="{FF2B5EF4-FFF2-40B4-BE49-F238E27FC236}">
                <a16:creationId xmlns:a16="http://schemas.microsoft.com/office/drawing/2014/main" id="{163C1005-1472-4FC7-9B7B-49866F024D1D}"/>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5" name="Picture 4">
            <a:extLst>
              <a:ext uri="{FF2B5EF4-FFF2-40B4-BE49-F238E27FC236}">
                <a16:creationId xmlns:a16="http://schemas.microsoft.com/office/drawing/2014/main" id="{090F91C5-7112-48A1-B4FA-9FDA9BAD6CDB}"/>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314118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61235-2DEA-4C20-B5F2-2EA34D9F3BDC}"/>
              </a:ext>
            </a:extLst>
          </p:cNvPr>
          <p:cNvSpPr>
            <a:spLocks noGrp="1"/>
          </p:cNvSpPr>
          <p:nvPr>
            <p:ph type="title"/>
          </p:nvPr>
        </p:nvSpPr>
        <p:spPr>
          <a:xfrm>
            <a:off x="466868" y="97574"/>
            <a:ext cx="8596668" cy="1320800"/>
          </a:xfrm>
        </p:spPr>
        <p:txBody>
          <a:bodyPr>
            <a:normAutofit/>
          </a:bodyPr>
          <a:lstStyle/>
          <a:p>
            <a:r>
              <a:rPr lang="en-GB" sz="4000" b="1" dirty="0"/>
              <a:t>The Component Diagram</a:t>
            </a:r>
          </a:p>
        </p:txBody>
      </p:sp>
      <p:pic>
        <p:nvPicPr>
          <p:cNvPr id="12" name="Picture 11">
            <a:extLst>
              <a:ext uri="{FF2B5EF4-FFF2-40B4-BE49-F238E27FC236}">
                <a16:creationId xmlns:a16="http://schemas.microsoft.com/office/drawing/2014/main" id="{C652696D-830A-461E-9A72-D62B6B9D4E89}"/>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13" name="Picture 12">
            <a:extLst>
              <a:ext uri="{FF2B5EF4-FFF2-40B4-BE49-F238E27FC236}">
                <a16:creationId xmlns:a16="http://schemas.microsoft.com/office/drawing/2014/main" id="{1ED363F5-9547-43D8-9225-0BB06E3895BE}"/>
              </a:ext>
            </a:extLst>
          </p:cNvPr>
          <p:cNvPicPr>
            <a:picLocks noChangeAspect="1"/>
          </p:cNvPicPr>
          <p:nvPr/>
        </p:nvPicPr>
        <p:blipFill>
          <a:blip r:embed="rId3"/>
          <a:stretch>
            <a:fillRect/>
          </a:stretch>
        </p:blipFill>
        <p:spPr>
          <a:xfrm>
            <a:off x="466868" y="6475956"/>
            <a:ext cx="1627838" cy="382044"/>
          </a:xfrm>
          <a:prstGeom prst="rect">
            <a:avLst/>
          </a:prstGeom>
        </p:spPr>
      </p:pic>
      <p:graphicFrame>
        <p:nvGraphicFramePr>
          <p:cNvPr id="3" name="Diagram 2">
            <a:extLst>
              <a:ext uri="{FF2B5EF4-FFF2-40B4-BE49-F238E27FC236}">
                <a16:creationId xmlns:a16="http://schemas.microsoft.com/office/drawing/2014/main" id="{AB97FDD1-FF2C-483A-A509-C83867DCB2ED}"/>
              </a:ext>
            </a:extLst>
          </p:cNvPr>
          <p:cNvGraphicFramePr/>
          <p:nvPr>
            <p:extLst>
              <p:ext uri="{D42A27DB-BD31-4B8C-83A1-F6EECF244321}">
                <p14:modId xmlns:p14="http://schemas.microsoft.com/office/powerpoint/2010/main" val="4130799209"/>
              </p:ext>
            </p:extLst>
          </p:nvPr>
        </p:nvGraphicFramePr>
        <p:xfrm>
          <a:off x="283579" y="859934"/>
          <a:ext cx="8963246" cy="5766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3755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E7C00-AF8C-4757-A44A-FA75A804E590}"/>
              </a:ext>
            </a:extLst>
          </p:cNvPr>
          <p:cNvSpPr>
            <a:spLocks noGrp="1"/>
          </p:cNvSpPr>
          <p:nvPr>
            <p:ph type="title"/>
          </p:nvPr>
        </p:nvSpPr>
        <p:spPr>
          <a:xfrm>
            <a:off x="466868" y="293067"/>
            <a:ext cx="6199455" cy="914095"/>
          </a:xfrm>
        </p:spPr>
        <p:txBody>
          <a:bodyPr>
            <a:normAutofit/>
          </a:bodyPr>
          <a:lstStyle/>
          <a:p>
            <a:r>
              <a:rPr lang="en-GB" sz="4000" b="1" dirty="0"/>
              <a:t>ERD</a:t>
            </a:r>
          </a:p>
        </p:txBody>
      </p:sp>
      <p:pic>
        <p:nvPicPr>
          <p:cNvPr id="7" name="Picture 6">
            <a:extLst>
              <a:ext uri="{FF2B5EF4-FFF2-40B4-BE49-F238E27FC236}">
                <a16:creationId xmlns:a16="http://schemas.microsoft.com/office/drawing/2014/main" id="{A3E0C044-0AFB-46E3-8F0A-54AE7506BC16}"/>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8" name="Picture 7">
            <a:extLst>
              <a:ext uri="{FF2B5EF4-FFF2-40B4-BE49-F238E27FC236}">
                <a16:creationId xmlns:a16="http://schemas.microsoft.com/office/drawing/2014/main" id="{5A93C0BF-E0F1-490A-A22C-DDD57A82C070}"/>
              </a:ext>
            </a:extLst>
          </p:cNvPr>
          <p:cNvPicPr>
            <a:picLocks noChangeAspect="1"/>
          </p:cNvPicPr>
          <p:nvPr/>
        </p:nvPicPr>
        <p:blipFill>
          <a:blip r:embed="rId4"/>
          <a:stretch>
            <a:fillRect/>
          </a:stretch>
        </p:blipFill>
        <p:spPr>
          <a:xfrm>
            <a:off x="466868" y="6475956"/>
            <a:ext cx="1627838" cy="382044"/>
          </a:xfrm>
          <a:prstGeom prst="rect">
            <a:avLst/>
          </a:prstGeom>
        </p:spPr>
      </p:pic>
      <p:pic>
        <p:nvPicPr>
          <p:cNvPr id="12" name="Picture 11">
            <a:extLst>
              <a:ext uri="{FF2B5EF4-FFF2-40B4-BE49-F238E27FC236}">
                <a16:creationId xmlns:a16="http://schemas.microsoft.com/office/drawing/2014/main" id="{547C9890-257F-4B1E-8355-52A11F2B13BE}"/>
              </a:ext>
            </a:extLst>
          </p:cNvPr>
          <p:cNvPicPr>
            <a:picLocks noChangeAspect="1"/>
          </p:cNvPicPr>
          <p:nvPr/>
        </p:nvPicPr>
        <p:blipFill rotWithShape="1">
          <a:blip r:embed="rId5"/>
          <a:srcRect l="24863" t="22466" r="20274" b="11232"/>
          <a:stretch/>
        </p:blipFill>
        <p:spPr>
          <a:xfrm>
            <a:off x="1993900" y="293067"/>
            <a:ext cx="9002515" cy="6119689"/>
          </a:xfrm>
          <a:prstGeom prst="rect">
            <a:avLst/>
          </a:prstGeom>
        </p:spPr>
      </p:pic>
    </p:spTree>
    <p:extLst>
      <p:ext uri="{BB962C8B-B14F-4D97-AF65-F5344CB8AC3E}">
        <p14:creationId xmlns:p14="http://schemas.microsoft.com/office/powerpoint/2010/main" val="451602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19903" t="16231" r="18598" b="15185"/>
          <a:stretch/>
        </p:blipFill>
        <p:spPr>
          <a:xfrm>
            <a:off x="1138989" y="691532"/>
            <a:ext cx="9978191" cy="6084235"/>
          </a:xfrm>
          <a:prstGeom prst="rect">
            <a:avLst/>
          </a:prstGeom>
        </p:spPr>
      </p:pic>
      <p:pic>
        <p:nvPicPr>
          <p:cNvPr id="3" name="Picture 2">
            <a:extLst>
              <a:ext uri="{FF2B5EF4-FFF2-40B4-BE49-F238E27FC236}">
                <a16:creationId xmlns:a16="http://schemas.microsoft.com/office/drawing/2014/main" id="{6242AEBB-9C15-46B2-917C-B3832604B8CA}"/>
              </a:ext>
            </a:extLst>
          </p:cNvPr>
          <p:cNvPicPr>
            <a:picLocks noChangeAspect="1"/>
          </p:cNvPicPr>
          <p:nvPr/>
        </p:nvPicPr>
        <p:blipFill>
          <a:blip r:embed="rId3"/>
          <a:stretch>
            <a:fillRect/>
          </a:stretch>
        </p:blipFill>
        <p:spPr>
          <a:xfrm>
            <a:off x="466868" y="6475956"/>
            <a:ext cx="1627838" cy="382044"/>
          </a:xfrm>
          <a:prstGeom prst="rect">
            <a:avLst/>
          </a:prstGeom>
        </p:spPr>
      </p:pic>
      <p:pic>
        <p:nvPicPr>
          <p:cNvPr id="4" name="Picture 3">
            <a:extLst>
              <a:ext uri="{FF2B5EF4-FFF2-40B4-BE49-F238E27FC236}">
                <a16:creationId xmlns:a16="http://schemas.microsoft.com/office/drawing/2014/main" id="{2F329160-BA9C-42B9-8246-3E60E01A2B86}"/>
              </a:ext>
            </a:extLst>
          </p:cNvPr>
          <p:cNvPicPr>
            <a:picLocks noChangeAspect="1"/>
          </p:cNvPicPr>
          <p:nvPr/>
        </p:nvPicPr>
        <p:blipFill>
          <a:blip r:embed="rId4"/>
          <a:stretch>
            <a:fillRect/>
          </a:stretch>
        </p:blipFill>
        <p:spPr>
          <a:xfrm>
            <a:off x="11273424" y="-26928"/>
            <a:ext cx="918575" cy="914095"/>
          </a:xfrm>
          <a:prstGeom prst="rect">
            <a:avLst/>
          </a:prstGeom>
        </p:spPr>
      </p:pic>
      <p:sp>
        <p:nvSpPr>
          <p:cNvPr id="2" name="TextBox 1">
            <a:extLst>
              <a:ext uri="{FF2B5EF4-FFF2-40B4-BE49-F238E27FC236}">
                <a16:creationId xmlns:a16="http://schemas.microsoft.com/office/drawing/2014/main" id="{DF2960FD-A73E-4A9B-BD53-921C8B2BDAD1}"/>
              </a:ext>
            </a:extLst>
          </p:cNvPr>
          <p:cNvSpPr txBox="1"/>
          <p:nvPr/>
        </p:nvSpPr>
        <p:spPr>
          <a:xfrm>
            <a:off x="906709" y="0"/>
            <a:ext cx="4684295" cy="707886"/>
          </a:xfrm>
          <a:prstGeom prst="rect">
            <a:avLst/>
          </a:prstGeom>
          <a:noFill/>
        </p:spPr>
        <p:txBody>
          <a:bodyPr wrap="square" rtlCol="0">
            <a:spAutoFit/>
          </a:bodyPr>
          <a:lstStyle/>
          <a:p>
            <a:r>
              <a:rPr lang="en-GB" sz="4000" b="1" dirty="0">
                <a:solidFill>
                  <a:srgbClr val="51CAF3"/>
                </a:solidFill>
              </a:rPr>
              <a:t>The Class Diagram</a:t>
            </a:r>
          </a:p>
        </p:txBody>
      </p:sp>
    </p:spTree>
    <p:extLst>
      <p:ext uri="{BB962C8B-B14F-4D97-AF65-F5344CB8AC3E}">
        <p14:creationId xmlns:p14="http://schemas.microsoft.com/office/powerpoint/2010/main" val="990912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21503" t="22414" r="16041" b="22600"/>
          <a:stretch/>
        </p:blipFill>
        <p:spPr>
          <a:xfrm>
            <a:off x="418742" y="887167"/>
            <a:ext cx="11175974" cy="5534526"/>
          </a:xfrm>
          <a:prstGeom prst="rect">
            <a:avLst/>
          </a:prstGeom>
        </p:spPr>
      </p:pic>
      <p:pic>
        <p:nvPicPr>
          <p:cNvPr id="5" name="Picture 4">
            <a:extLst>
              <a:ext uri="{FF2B5EF4-FFF2-40B4-BE49-F238E27FC236}">
                <a16:creationId xmlns:a16="http://schemas.microsoft.com/office/drawing/2014/main" id="{66135C24-ED1E-492E-B925-6B4D9239EB60}"/>
              </a:ext>
            </a:extLst>
          </p:cNvPr>
          <p:cNvPicPr>
            <a:picLocks noChangeAspect="1"/>
          </p:cNvPicPr>
          <p:nvPr/>
        </p:nvPicPr>
        <p:blipFill>
          <a:blip r:embed="rId4"/>
          <a:stretch>
            <a:fillRect/>
          </a:stretch>
        </p:blipFill>
        <p:spPr>
          <a:xfrm>
            <a:off x="466868" y="6475956"/>
            <a:ext cx="1627838" cy="382044"/>
          </a:xfrm>
          <a:prstGeom prst="rect">
            <a:avLst/>
          </a:prstGeom>
        </p:spPr>
      </p:pic>
      <p:pic>
        <p:nvPicPr>
          <p:cNvPr id="6" name="Picture 5">
            <a:extLst>
              <a:ext uri="{FF2B5EF4-FFF2-40B4-BE49-F238E27FC236}">
                <a16:creationId xmlns:a16="http://schemas.microsoft.com/office/drawing/2014/main" id="{E1C4F2B2-99AC-4168-B71A-CB32873E82C3}"/>
              </a:ext>
            </a:extLst>
          </p:cNvPr>
          <p:cNvPicPr>
            <a:picLocks noChangeAspect="1"/>
          </p:cNvPicPr>
          <p:nvPr/>
        </p:nvPicPr>
        <p:blipFill>
          <a:blip r:embed="rId5"/>
          <a:stretch>
            <a:fillRect/>
          </a:stretch>
        </p:blipFill>
        <p:spPr>
          <a:xfrm>
            <a:off x="11273424" y="-26928"/>
            <a:ext cx="918575" cy="914095"/>
          </a:xfrm>
          <a:prstGeom prst="rect">
            <a:avLst/>
          </a:prstGeom>
        </p:spPr>
      </p:pic>
      <p:sp>
        <p:nvSpPr>
          <p:cNvPr id="7" name="TextBox 6">
            <a:extLst>
              <a:ext uri="{FF2B5EF4-FFF2-40B4-BE49-F238E27FC236}">
                <a16:creationId xmlns:a16="http://schemas.microsoft.com/office/drawing/2014/main" id="{B5CBE29B-2952-45FA-BACB-A5F14DFCF3DE}"/>
              </a:ext>
            </a:extLst>
          </p:cNvPr>
          <p:cNvSpPr txBox="1"/>
          <p:nvPr/>
        </p:nvSpPr>
        <p:spPr>
          <a:xfrm>
            <a:off x="906709" y="0"/>
            <a:ext cx="6633080" cy="707886"/>
          </a:xfrm>
          <a:prstGeom prst="rect">
            <a:avLst/>
          </a:prstGeom>
          <a:noFill/>
        </p:spPr>
        <p:txBody>
          <a:bodyPr wrap="square" rtlCol="0">
            <a:spAutoFit/>
          </a:bodyPr>
          <a:lstStyle/>
          <a:p>
            <a:r>
              <a:rPr lang="en-GB" sz="4000" b="1" dirty="0">
                <a:solidFill>
                  <a:srgbClr val="51CAF3"/>
                </a:solidFill>
              </a:rPr>
              <a:t>The Class Diagram Cont’d</a:t>
            </a:r>
          </a:p>
        </p:txBody>
      </p:sp>
    </p:spTree>
    <p:extLst>
      <p:ext uri="{BB962C8B-B14F-4D97-AF65-F5344CB8AC3E}">
        <p14:creationId xmlns:p14="http://schemas.microsoft.com/office/powerpoint/2010/main" val="25352167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51C7-C801-47D3-8B7D-97C65983E1DD}"/>
              </a:ext>
            </a:extLst>
          </p:cNvPr>
          <p:cNvSpPr>
            <a:spLocks noGrp="1"/>
          </p:cNvSpPr>
          <p:nvPr>
            <p:ph type="ctrTitle"/>
          </p:nvPr>
        </p:nvSpPr>
        <p:spPr>
          <a:xfrm>
            <a:off x="839245" y="2351529"/>
            <a:ext cx="8805797" cy="2154941"/>
          </a:xfrm>
        </p:spPr>
        <p:txBody>
          <a:bodyPr/>
          <a:lstStyle/>
          <a:p>
            <a:pPr algn="ctr"/>
            <a:r>
              <a:rPr lang="en-GB" sz="8800" b="1" dirty="0"/>
              <a:t>Good Coding Practices</a:t>
            </a:r>
          </a:p>
        </p:txBody>
      </p:sp>
      <p:pic>
        <p:nvPicPr>
          <p:cNvPr id="4" name="Picture 3">
            <a:extLst>
              <a:ext uri="{FF2B5EF4-FFF2-40B4-BE49-F238E27FC236}">
                <a16:creationId xmlns:a16="http://schemas.microsoft.com/office/drawing/2014/main" id="{EA1E0F66-9B9D-4464-B992-9386E6FB6AF7}"/>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5" name="Picture 4">
            <a:extLst>
              <a:ext uri="{FF2B5EF4-FFF2-40B4-BE49-F238E27FC236}">
                <a16:creationId xmlns:a16="http://schemas.microsoft.com/office/drawing/2014/main" id="{DB6C3F66-A7F9-40E0-A512-DB8BC11AA351}"/>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326912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8095-2CE4-41D3-9E67-40C5969FDF4A}"/>
              </a:ext>
            </a:extLst>
          </p:cNvPr>
          <p:cNvSpPr>
            <a:spLocks noGrp="1"/>
          </p:cNvSpPr>
          <p:nvPr>
            <p:ph type="title"/>
          </p:nvPr>
        </p:nvSpPr>
        <p:spPr/>
        <p:txBody>
          <a:bodyPr>
            <a:normAutofit/>
          </a:bodyPr>
          <a:lstStyle/>
          <a:p>
            <a:r>
              <a:rPr lang="en-GB" sz="4000" b="1" dirty="0"/>
              <a:t>SQL</a:t>
            </a:r>
          </a:p>
        </p:txBody>
      </p:sp>
      <p:pic>
        <p:nvPicPr>
          <p:cNvPr id="4" name="Content Placeholder 3">
            <a:extLst>
              <a:ext uri="{FF2B5EF4-FFF2-40B4-BE49-F238E27FC236}">
                <a16:creationId xmlns:a16="http://schemas.microsoft.com/office/drawing/2014/main" id="{BEDE3892-E45D-48B0-A812-B4066D006B06}"/>
              </a:ext>
            </a:extLst>
          </p:cNvPr>
          <p:cNvPicPr>
            <a:picLocks noGrp="1" noChangeAspect="1"/>
          </p:cNvPicPr>
          <p:nvPr>
            <p:ph idx="1"/>
          </p:nvPr>
        </p:nvPicPr>
        <p:blipFill rotWithShape="1">
          <a:blip r:embed="rId3"/>
          <a:srcRect l="4192" t="12649" r="68017" b="77567"/>
          <a:stretch/>
        </p:blipFill>
        <p:spPr>
          <a:xfrm>
            <a:off x="989556" y="1946709"/>
            <a:ext cx="6823322" cy="1583817"/>
          </a:xfrm>
          <a:prstGeom prst="rect">
            <a:avLst/>
          </a:prstGeom>
        </p:spPr>
      </p:pic>
      <p:pic>
        <p:nvPicPr>
          <p:cNvPr id="5" name="Picture 4">
            <a:extLst>
              <a:ext uri="{FF2B5EF4-FFF2-40B4-BE49-F238E27FC236}">
                <a16:creationId xmlns:a16="http://schemas.microsoft.com/office/drawing/2014/main" id="{3C3B37E2-6A83-4FF7-8293-7BBDA91227C4}"/>
              </a:ext>
            </a:extLst>
          </p:cNvPr>
          <p:cNvPicPr>
            <a:picLocks noChangeAspect="1"/>
          </p:cNvPicPr>
          <p:nvPr/>
        </p:nvPicPr>
        <p:blipFill rotWithShape="1">
          <a:blip r:embed="rId4"/>
          <a:srcRect l="6370" t="55160" r="34470" b="36559"/>
          <a:stretch/>
        </p:blipFill>
        <p:spPr>
          <a:xfrm>
            <a:off x="215031" y="5153257"/>
            <a:ext cx="11740828" cy="951978"/>
          </a:xfrm>
          <a:prstGeom prst="rect">
            <a:avLst/>
          </a:prstGeom>
        </p:spPr>
      </p:pic>
      <p:cxnSp>
        <p:nvCxnSpPr>
          <p:cNvPr id="7" name="Straight Arrow Connector 6">
            <a:extLst>
              <a:ext uri="{FF2B5EF4-FFF2-40B4-BE49-F238E27FC236}">
                <a16:creationId xmlns:a16="http://schemas.microsoft.com/office/drawing/2014/main" id="{8F45CA73-8C27-46D8-BBC6-66C2F675F011}"/>
              </a:ext>
            </a:extLst>
          </p:cNvPr>
          <p:cNvCxnSpPr/>
          <p:nvPr/>
        </p:nvCxnSpPr>
        <p:spPr>
          <a:xfrm flipH="1" flipV="1">
            <a:off x="5887234" y="3204890"/>
            <a:ext cx="1691015" cy="7891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9D6B613-0C54-4403-81F4-D094AA559BAF}"/>
              </a:ext>
            </a:extLst>
          </p:cNvPr>
          <p:cNvSpPr txBox="1"/>
          <p:nvPr/>
        </p:nvSpPr>
        <p:spPr>
          <a:xfrm>
            <a:off x="7578249" y="3914063"/>
            <a:ext cx="2918563" cy="369332"/>
          </a:xfrm>
          <a:prstGeom prst="rect">
            <a:avLst/>
          </a:prstGeom>
          <a:noFill/>
        </p:spPr>
        <p:txBody>
          <a:bodyPr wrap="square" rtlCol="0">
            <a:spAutoFit/>
          </a:bodyPr>
          <a:lstStyle/>
          <a:p>
            <a:r>
              <a:rPr lang="en-GB" dirty="0"/>
              <a:t>Checks for value</a:t>
            </a:r>
          </a:p>
        </p:txBody>
      </p:sp>
      <p:cxnSp>
        <p:nvCxnSpPr>
          <p:cNvPr id="9" name="Straight Arrow Connector 8">
            <a:extLst>
              <a:ext uri="{FF2B5EF4-FFF2-40B4-BE49-F238E27FC236}">
                <a16:creationId xmlns:a16="http://schemas.microsoft.com/office/drawing/2014/main" id="{E8CB68A3-6302-4E05-99B8-8BEDD2C0BA8B}"/>
              </a:ext>
            </a:extLst>
          </p:cNvPr>
          <p:cNvCxnSpPr>
            <a:cxnSpLocks/>
          </p:cNvCxnSpPr>
          <p:nvPr/>
        </p:nvCxnSpPr>
        <p:spPr>
          <a:xfrm flipH="1">
            <a:off x="3343883" y="1266375"/>
            <a:ext cx="1631785" cy="59385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F79DD9D-A4CF-4329-BA48-058CADF4EFB2}"/>
              </a:ext>
            </a:extLst>
          </p:cNvPr>
          <p:cNvSpPr txBox="1"/>
          <p:nvPr/>
        </p:nvSpPr>
        <p:spPr>
          <a:xfrm>
            <a:off x="5160724" y="1045960"/>
            <a:ext cx="2880986" cy="369332"/>
          </a:xfrm>
          <a:prstGeom prst="rect">
            <a:avLst/>
          </a:prstGeom>
          <a:noFill/>
        </p:spPr>
        <p:txBody>
          <a:bodyPr wrap="square" rtlCol="0">
            <a:spAutoFit/>
          </a:bodyPr>
          <a:lstStyle/>
          <a:p>
            <a:r>
              <a:rPr lang="en-GB" dirty="0"/>
              <a:t>Capitalised Names</a:t>
            </a:r>
          </a:p>
        </p:txBody>
      </p:sp>
      <p:cxnSp>
        <p:nvCxnSpPr>
          <p:cNvPr id="16" name="Straight Arrow Connector 15">
            <a:extLst>
              <a:ext uri="{FF2B5EF4-FFF2-40B4-BE49-F238E27FC236}">
                <a16:creationId xmlns:a16="http://schemas.microsoft.com/office/drawing/2014/main" id="{B766B903-BA4A-4D68-8CF5-B3D6200F366D}"/>
              </a:ext>
            </a:extLst>
          </p:cNvPr>
          <p:cNvCxnSpPr>
            <a:cxnSpLocks/>
          </p:cNvCxnSpPr>
          <p:nvPr/>
        </p:nvCxnSpPr>
        <p:spPr>
          <a:xfrm>
            <a:off x="4872625" y="4725828"/>
            <a:ext cx="1223376" cy="4111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422416-94C9-48D6-B6FD-0BB577E23026}"/>
              </a:ext>
            </a:extLst>
          </p:cNvPr>
          <p:cNvSpPr txBox="1"/>
          <p:nvPr/>
        </p:nvSpPr>
        <p:spPr>
          <a:xfrm>
            <a:off x="1769005" y="4384079"/>
            <a:ext cx="3206663" cy="369332"/>
          </a:xfrm>
          <a:prstGeom prst="rect">
            <a:avLst/>
          </a:prstGeom>
          <a:noFill/>
        </p:spPr>
        <p:txBody>
          <a:bodyPr wrap="square" rtlCol="0">
            <a:spAutoFit/>
          </a:bodyPr>
          <a:lstStyle/>
          <a:p>
            <a:r>
              <a:rPr lang="en-GB" dirty="0"/>
              <a:t>Checks for relation of tables</a:t>
            </a:r>
          </a:p>
        </p:txBody>
      </p:sp>
      <p:pic>
        <p:nvPicPr>
          <p:cNvPr id="11" name="Picture 10">
            <a:extLst>
              <a:ext uri="{FF2B5EF4-FFF2-40B4-BE49-F238E27FC236}">
                <a16:creationId xmlns:a16="http://schemas.microsoft.com/office/drawing/2014/main" id="{F25EC7F7-0D34-4CF0-8D19-950753711D97}"/>
              </a:ext>
            </a:extLst>
          </p:cNvPr>
          <p:cNvPicPr>
            <a:picLocks noChangeAspect="1"/>
          </p:cNvPicPr>
          <p:nvPr/>
        </p:nvPicPr>
        <p:blipFill>
          <a:blip r:embed="rId5"/>
          <a:stretch>
            <a:fillRect/>
          </a:stretch>
        </p:blipFill>
        <p:spPr>
          <a:xfrm>
            <a:off x="11273424" y="-26928"/>
            <a:ext cx="918575" cy="914095"/>
          </a:xfrm>
          <a:prstGeom prst="rect">
            <a:avLst/>
          </a:prstGeom>
        </p:spPr>
      </p:pic>
      <p:pic>
        <p:nvPicPr>
          <p:cNvPr id="13" name="Picture 12">
            <a:extLst>
              <a:ext uri="{FF2B5EF4-FFF2-40B4-BE49-F238E27FC236}">
                <a16:creationId xmlns:a16="http://schemas.microsoft.com/office/drawing/2014/main" id="{D50582B4-0979-43FA-9778-67A49850FCBE}"/>
              </a:ext>
            </a:extLst>
          </p:cNvPr>
          <p:cNvPicPr>
            <a:picLocks noChangeAspect="1"/>
          </p:cNvPicPr>
          <p:nvPr/>
        </p:nvPicPr>
        <p:blipFill>
          <a:blip r:embed="rId6"/>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4181713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36128" t="20391" r="14020" b="38212"/>
          <a:stretch/>
        </p:blipFill>
        <p:spPr>
          <a:xfrm>
            <a:off x="1019904" y="1442434"/>
            <a:ext cx="11017738" cy="5146256"/>
          </a:xfrm>
          <a:prstGeom prst="rect">
            <a:avLst/>
          </a:prstGeom>
        </p:spPr>
      </p:pic>
      <p:sp>
        <p:nvSpPr>
          <p:cNvPr id="8" name="Title 7"/>
          <p:cNvSpPr>
            <a:spLocks noGrp="1"/>
          </p:cNvSpPr>
          <p:nvPr>
            <p:ph type="title"/>
          </p:nvPr>
        </p:nvSpPr>
        <p:spPr/>
        <p:txBody>
          <a:bodyPr>
            <a:normAutofit/>
          </a:bodyPr>
          <a:lstStyle/>
          <a:p>
            <a:r>
              <a:rPr lang="en-GB" sz="4000" b="1" dirty="0"/>
              <a:t>Try With Resource</a:t>
            </a:r>
          </a:p>
        </p:txBody>
      </p:sp>
      <p:pic>
        <p:nvPicPr>
          <p:cNvPr id="6" name="Picture 5">
            <a:extLst>
              <a:ext uri="{FF2B5EF4-FFF2-40B4-BE49-F238E27FC236}">
                <a16:creationId xmlns:a16="http://schemas.microsoft.com/office/drawing/2014/main" id="{0DF327CD-BDF4-4676-B006-0E122F1B3C5A}"/>
              </a:ext>
            </a:extLst>
          </p:cNvPr>
          <p:cNvPicPr>
            <a:picLocks noChangeAspect="1"/>
          </p:cNvPicPr>
          <p:nvPr/>
        </p:nvPicPr>
        <p:blipFill>
          <a:blip r:embed="rId3"/>
          <a:stretch>
            <a:fillRect/>
          </a:stretch>
        </p:blipFill>
        <p:spPr>
          <a:xfrm>
            <a:off x="466868" y="6475956"/>
            <a:ext cx="1627838" cy="382044"/>
          </a:xfrm>
          <a:prstGeom prst="rect">
            <a:avLst/>
          </a:prstGeom>
        </p:spPr>
      </p:pic>
      <p:pic>
        <p:nvPicPr>
          <p:cNvPr id="7" name="Picture 6">
            <a:extLst>
              <a:ext uri="{FF2B5EF4-FFF2-40B4-BE49-F238E27FC236}">
                <a16:creationId xmlns:a16="http://schemas.microsoft.com/office/drawing/2014/main" id="{B0F04F70-876B-489B-935B-29118CA70E99}"/>
              </a:ext>
            </a:extLst>
          </p:cNvPr>
          <p:cNvPicPr>
            <a:picLocks noChangeAspect="1"/>
          </p:cNvPicPr>
          <p:nvPr/>
        </p:nvPicPr>
        <p:blipFill>
          <a:blip r:embed="rId4"/>
          <a:stretch>
            <a:fillRect/>
          </a:stretch>
        </p:blipFill>
        <p:spPr>
          <a:xfrm>
            <a:off x="11273424" y="-26928"/>
            <a:ext cx="918575" cy="914095"/>
          </a:xfrm>
          <a:prstGeom prst="rect">
            <a:avLst/>
          </a:prstGeom>
        </p:spPr>
      </p:pic>
      <p:sp>
        <p:nvSpPr>
          <p:cNvPr id="2" name="Rectangle: Rounded Corners 1">
            <a:extLst>
              <a:ext uri="{FF2B5EF4-FFF2-40B4-BE49-F238E27FC236}">
                <a16:creationId xmlns:a16="http://schemas.microsoft.com/office/drawing/2014/main" id="{344E21FE-23AE-4867-8408-4ED15F1EC650}"/>
              </a:ext>
            </a:extLst>
          </p:cNvPr>
          <p:cNvSpPr/>
          <p:nvPr/>
        </p:nvSpPr>
        <p:spPr>
          <a:xfrm>
            <a:off x="6368902" y="4635795"/>
            <a:ext cx="5356230" cy="2087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t>Benefits:</a:t>
            </a:r>
          </a:p>
          <a:p>
            <a:pPr marL="285750" indent="-285750">
              <a:buFont typeface="Arial" panose="020B0604020202020204" pitchFamily="34" charset="0"/>
              <a:buChar char="•"/>
            </a:pPr>
            <a:r>
              <a:rPr lang="en-GB" sz="2000" dirty="0"/>
              <a:t>Closes resources automatically so that we avoid memory leaks and human error.</a:t>
            </a:r>
          </a:p>
          <a:p>
            <a:pPr marL="285750" indent="-285750">
              <a:buFont typeface="Arial" panose="020B0604020202020204" pitchFamily="34" charset="0"/>
              <a:buChar char="•"/>
            </a:pPr>
            <a:r>
              <a:rPr lang="en-GB" sz="2000" dirty="0"/>
              <a:t>More readable and easy to write</a:t>
            </a:r>
          </a:p>
          <a:p>
            <a:pPr algn="ctr"/>
            <a:endParaRPr lang="en-GB" dirty="0"/>
          </a:p>
        </p:txBody>
      </p:sp>
    </p:spTree>
    <p:extLst>
      <p:ext uri="{BB962C8B-B14F-4D97-AF65-F5344CB8AC3E}">
        <p14:creationId xmlns:p14="http://schemas.microsoft.com/office/powerpoint/2010/main" val="342412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870" y="306337"/>
            <a:ext cx="3060477" cy="914095"/>
          </a:xfrm>
        </p:spPr>
        <p:txBody>
          <a:bodyPr>
            <a:normAutofit/>
          </a:bodyPr>
          <a:lstStyle/>
          <a:p>
            <a:r>
              <a:rPr lang="en-GB" sz="4000" b="1" dirty="0"/>
              <a:t>Unit Tests</a:t>
            </a:r>
          </a:p>
        </p:txBody>
      </p:sp>
      <p:pic>
        <p:nvPicPr>
          <p:cNvPr id="4" name="Picture 3"/>
          <p:cNvPicPr>
            <a:picLocks noChangeAspect="1"/>
          </p:cNvPicPr>
          <p:nvPr/>
        </p:nvPicPr>
        <p:blipFill rotWithShape="1">
          <a:blip r:embed="rId3"/>
          <a:srcRect l="34559" t="18496" r="21213" b="57275"/>
          <a:stretch/>
        </p:blipFill>
        <p:spPr>
          <a:xfrm>
            <a:off x="466868" y="1559101"/>
            <a:ext cx="8088524" cy="2492445"/>
          </a:xfrm>
          <a:prstGeom prst="rect">
            <a:avLst/>
          </a:prstGeom>
        </p:spPr>
      </p:pic>
      <p:pic>
        <p:nvPicPr>
          <p:cNvPr id="7" name="Picture 6">
            <a:extLst>
              <a:ext uri="{FF2B5EF4-FFF2-40B4-BE49-F238E27FC236}">
                <a16:creationId xmlns:a16="http://schemas.microsoft.com/office/drawing/2014/main" id="{7169C64F-7659-4B42-9160-E0D01CBFDBDD}"/>
              </a:ext>
            </a:extLst>
          </p:cNvPr>
          <p:cNvPicPr>
            <a:picLocks noChangeAspect="1"/>
          </p:cNvPicPr>
          <p:nvPr/>
        </p:nvPicPr>
        <p:blipFill>
          <a:blip r:embed="rId4"/>
          <a:stretch>
            <a:fillRect/>
          </a:stretch>
        </p:blipFill>
        <p:spPr>
          <a:xfrm>
            <a:off x="466868" y="6475956"/>
            <a:ext cx="1627838" cy="382044"/>
          </a:xfrm>
          <a:prstGeom prst="rect">
            <a:avLst/>
          </a:prstGeom>
        </p:spPr>
      </p:pic>
      <p:pic>
        <p:nvPicPr>
          <p:cNvPr id="8" name="Picture 7">
            <a:extLst>
              <a:ext uri="{FF2B5EF4-FFF2-40B4-BE49-F238E27FC236}">
                <a16:creationId xmlns:a16="http://schemas.microsoft.com/office/drawing/2014/main" id="{C80A51D5-F948-4FA3-8FA0-EC4CA51DB520}"/>
              </a:ext>
            </a:extLst>
          </p:cNvPr>
          <p:cNvPicPr>
            <a:picLocks noChangeAspect="1"/>
          </p:cNvPicPr>
          <p:nvPr/>
        </p:nvPicPr>
        <p:blipFill>
          <a:blip r:embed="rId5"/>
          <a:stretch>
            <a:fillRect/>
          </a:stretch>
        </p:blipFill>
        <p:spPr>
          <a:xfrm>
            <a:off x="11273424" y="-26928"/>
            <a:ext cx="918575" cy="914095"/>
          </a:xfrm>
          <a:prstGeom prst="rect">
            <a:avLst/>
          </a:prstGeom>
        </p:spPr>
      </p:pic>
      <p:sp>
        <p:nvSpPr>
          <p:cNvPr id="9" name="Rectangle: Rounded Corners 8">
            <a:extLst>
              <a:ext uri="{FF2B5EF4-FFF2-40B4-BE49-F238E27FC236}">
                <a16:creationId xmlns:a16="http://schemas.microsoft.com/office/drawing/2014/main" id="{F9EACDF4-0BA6-48C0-9741-D1D21A55BE17}"/>
              </a:ext>
            </a:extLst>
          </p:cNvPr>
          <p:cNvSpPr/>
          <p:nvPr/>
        </p:nvSpPr>
        <p:spPr>
          <a:xfrm>
            <a:off x="3586716" y="4297098"/>
            <a:ext cx="5018567" cy="2369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dirty="0"/>
              <a:t>Benefits:</a:t>
            </a:r>
          </a:p>
          <a:p>
            <a:pPr marL="285750" indent="-285750">
              <a:buFont typeface="Arial" panose="020B0604020202020204" pitchFamily="34" charset="0"/>
              <a:buChar char="•"/>
            </a:pPr>
            <a:r>
              <a:rPr lang="en-GB" sz="2000" dirty="0"/>
              <a:t>Unit tests allow us peace of mind our code is working as expected</a:t>
            </a:r>
          </a:p>
          <a:p>
            <a:pPr marL="285750" indent="-285750">
              <a:buFont typeface="Arial" panose="020B0604020202020204" pitchFamily="34" charset="0"/>
              <a:buChar char="•"/>
            </a:pPr>
            <a:r>
              <a:rPr lang="en-GB" sz="2000" dirty="0"/>
              <a:t>It provides security for altering the code in future, you can see quickly</a:t>
            </a:r>
            <a:br>
              <a:rPr lang="en-GB" sz="2000" dirty="0"/>
            </a:br>
            <a:r>
              <a:rPr lang="en-GB" sz="2000" dirty="0"/>
              <a:t>if you’ve broken existing code</a:t>
            </a:r>
          </a:p>
          <a:p>
            <a:pPr algn="ctr"/>
            <a:endParaRPr lang="en-GB" dirty="0"/>
          </a:p>
        </p:txBody>
      </p:sp>
    </p:spTree>
    <p:extLst>
      <p:ext uri="{BB962C8B-B14F-4D97-AF65-F5344CB8AC3E}">
        <p14:creationId xmlns:p14="http://schemas.microsoft.com/office/powerpoint/2010/main" val="70362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04BEF-8164-48CD-9978-780BF93900E9}"/>
              </a:ext>
            </a:extLst>
          </p:cNvPr>
          <p:cNvPicPr>
            <a:picLocks noChangeAspect="1"/>
          </p:cNvPicPr>
          <p:nvPr/>
        </p:nvPicPr>
        <p:blipFill rotWithShape="1">
          <a:blip r:embed="rId2"/>
          <a:srcRect l="36225" t="14575" r="13922" b="61195"/>
          <a:stretch/>
        </p:blipFill>
        <p:spPr>
          <a:xfrm>
            <a:off x="716704" y="1237345"/>
            <a:ext cx="9117106" cy="2492445"/>
          </a:xfrm>
          <a:prstGeom prst="rect">
            <a:avLst/>
          </a:prstGeom>
        </p:spPr>
      </p:pic>
      <p:sp>
        <p:nvSpPr>
          <p:cNvPr id="6" name="Title 1">
            <a:extLst>
              <a:ext uri="{FF2B5EF4-FFF2-40B4-BE49-F238E27FC236}">
                <a16:creationId xmlns:a16="http://schemas.microsoft.com/office/drawing/2014/main" id="{1D01EA53-6753-47B8-B3FB-6BCC8CC60598}"/>
              </a:ext>
            </a:extLst>
          </p:cNvPr>
          <p:cNvSpPr>
            <a:spLocks noGrp="1"/>
          </p:cNvSpPr>
          <p:nvPr>
            <p:ph type="title"/>
          </p:nvPr>
        </p:nvSpPr>
        <p:spPr>
          <a:xfrm>
            <a:off x="500870" y="306337"/>
            <a:ext cx="3060477" cy="914095"/>
          </a:xfrm>
        </p:spPr>
        <p:txBody>
          <a:bodyPr>
            <a:normAutofit/>
          </a:bodyPr>
          <a:lstStyle/>
          <a:p>
            <a:r>
              <a:rPr lang="en-GB" sz="4000" b="1" dirty="0"/>
              <a:t>Unit Tests</a:t>
            </a:r>
          </a:p>
        </p:txBody>
      </p:sp>
      <p:pic>
        <p:nvPicPr>
          <p:cNvPr id="7" name="Picture 6">
            <a:extLst>
              <a:ext uri="{FF2B5EF4-FFF2-40B4-BE49-F238E27FC236}">
                <a16:creationId xmlns:a16="http://schemas.microsoft.com/office/drawing/2014/main" id="{6C05775F-1C2A-49BC-8910-B81ACADD6160}"/>
              </a:ext>
            </a:extLst>
          </p:cNvPr>
          <p:cNvPicPr>
            <a:picLocks noChangeAspect="1"/>
          </p:cNvPicPr>
          <p:nvPr/>
        </p:nvPicPr>
        <p:blipFill>
          <a:blip r:embed="rId3"/>
          <a:stretch>
            <a:fillRect/>
          </a:stretch>
        </p:blipFill>
        <p:spPr>
          <a:xfrm>
            <a:off x="466868" y="6475956"/>
            <a:ext cx="1627838" cy="382044"/>
          </a:xfrm>
          <a:prstGeom prst="rect">
            <a:avLst/>
          </a:prstGeom>
        </p:spPr>
      </p:pic>
      <p:pic>
        <p:nvPicPr>
          <p:cNvPr id="8" name="Picture 7">
            <a:extLst>
              <a:ext uri="{FF2B5EF4-FFF2-40B4-BE49-F238E27FC236}">
                <a16:creationId xmlns:a16="http://schemas.microsoft.com/office/drawing/2014/main" id="{65C09493-1740-4754-868E-0622477E5205}"/>
              </a:ext>
            </a:extLst>
          </p:cNvPr>
          <p:cNvPicPr>
            <a:picLocks noChangeAspect="1"/>
          </p:cNvPicPr>
          <p:nvPr/>
        </p:nvPicPr>
        <p:blipFill>
          <a:blip r:embed="rId4"/>
          <a:stretch>
            <a:fillRect/>
          </a:stretch>
        </p:blipFill>
        <p:spPr>
          <a:xfrm>
            <a:off x="11273424" y="-26928"/>
            <a:ext cx="918575" cy="914095"/>
          </a:xfrm>
          <a:prstGeom prst="rect">
            <a:avLst/>
          </a:prstGeom>
        </p:spPr>
      </p:pic>
      <p:sp>
        <p:nvSpPr>
          <p:cNvPr id="9" name="Rectangle: Rounded Corners 8">
            <a:extLst>
              <a:ext uri="{FF2B5EF4-FFF2-40B4-BE49-F238E27FC236}">
                <a16:creationId xmlns:a16="http://schemas.microsoft.com/office/drawing/2014/main" id="{E69A1A88-EB60-4209-A895-4E02B9B92E4D}"/>
              </a:ext>
            </a:extLst>
          </p:cNvPr>
          <p:cNvSpPr/>
          <p:nvPr/>
        </p:nvSpPr>
        <p:spPr>
          <a:xfrm>
            <a:off x="3147237" y="3966308"/>
            <a:ext cx="5433237" cy="2700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t>We can run unit tests in isolation so we don’t need a front end for testing,</a:t>
            </a:r>
            <a:br>
              <a:rPr lang="en-GB" sz="2400" dirty="0"/>
            </a:br>
            <a:r>
              <a:rPr lang="en-GB" sz="2400" dirty="0"/>
              <a:t>they’re also quicker than manual testing (And more reliable)</a:t>
            </a:r>
          </a:p>
          <a:p>
            <a:pPr algn="ctr"/>
            <a:endParaRPr lang="en-GB" dirty="0"/>
          </a:p>
        </p:txBody>
      </p:sp>
    </p:spTree>
    <p:extLst>
      <p:ext uri="{BB962C8B-B14F-4D97-AF65-F5344CB8AC3E}">
        <p14:creationId xmlns:p14="http://schemas.microsoft.com/office/powerpoint/2010/main" val="1040474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E7325-4A75-45EB-AE9A-95676098C80A}"/>
              </a:ext>
            </a:extLst>
          </p:cNvPr>
          <p:cNvSpPr>
            <a:spLocks noGrp="1"/>
          </p:cNvSpPr>
          <p:nvPr>
            <p:ph type="ctrTitle"/>
          </p:nvPr>
        </p:nvSpPr>
        <p:spPr>
          <a:xfrm>
            <a:off x="1331702" y="2880523"/>
            <a:ext cx="7766936" cy="1646302"/>
          </a:xfrm>
        </p:spPr>
        <p:txBody>
          <a:bodyPr/>
          <a:lstStyle/>
          <a:p>
            <a:pPr algn="ctr"/>
            <a:r>
              <a:rPr lang="en-US" sz="8800" b="1" dirty="0"/>
              <a:t>Client Side Presentation</a:t>
            </a:r>
            <a:endParaRPr lang="en-GB" sz="8800" b="1" dirty="0"/>
          </a:p>
        </p:txBody>
      </p:sp>
    </p:spTree>
    <p:extLst>
      <p:ext uri="{BB962C8B-B14F-4D97-AF65-F5344CB8AC3E}">
        <p14:creationId xmlns:p14="http://schemas.microsoft.com/office/powerpoint/2010/main" val="41591491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196" y="221063"/>
            <a:ext cx="7268341" cy="879338"/>
          </a:xfrm>
        </p:spPr>
        <p:txBody>
          <a:bodyPr>
            <a:normAutofit/>
          </a:bodyPr>
          <a:lstStyle/>
          <a:p>
            <a:r>
              <a:rPr lang="en-GB" sz="4000" b="1" dirty="0"/>
              <a:t>Code Reuse/Helper Methods</a:t>
            </a:r>
          </a:p>
        </p:txBody>
      </p:sp>
      <p:sp>
        <p:nvSpPr>
          <p:cNvPr id="4" name="Title 1"/>
          <p:cNvSpPr txBox="1">
            <a:spLocks/>
          </p:cNvSpPr>
          <p:nvPr/>
        </p:nvSpPr>
        <p:spPr>
          <a:xfrm>
            <a:off x="182947" y="445306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4000" b="1" dirty="0">
                <a:solidFill>
                  <a:srgbClr val="4FC6EE"/>
                </a:solidFill>
              </a:rPr>
              <a:t>Subclasses/Inheritance</a:t>
            </a:r>
          </a:p>
        </p:txBody>
      </p:sp>
      <p:pic>
        <p:nvPicPr>
          <p:cNvPr id="5" name="Picture 4"/>
          <p:cNvPicPr>
            <a:picLocks noChangeAspect="1"/>
          </p:cNvPicPr>
          <p:nvPr/>
        </p:nvPicPr>
        <p:blipFill rotWithShape="1">
          <a:blip r:embed="rId3"/>
          <a:srcRect l="27549" t="24169" r="40343" b="73361"/>
          <a:stretch/>
        </p:blipFill>
        <p:spPr>
          <a:xfrm>
            <a:off x="974848" y="5503551"/>
            <a:ext cx="5871882" cy="254048"/>
          </a:xfrm>
          <a:prstGeom prst="rect">
            <a:avLst/>
          </a:prstGeom>
        </p:spPr>
      </p:pic>
      <p:pic>
        <p:nvPicPr>
          <p:cNvPr id="7" name="Picture 6"/>
          <p:cNvPicPr>
            <a:picLocks noChangeAspect="1"/>
          </p:cNvPicPr>
          <p:nvPr/>
        </p:nvPicPr>
        <p:blipFill rotWithShape="1">
          <a:blip r:embed="rId4"/>
          <a:srcRect l="27255" t="12222" r="40637" b="55529"/>
          <a:stretch/>
        </p:blipFill>
        <p:spPr>
          <a:xfrm>
            <a:off x="224118" y="1000875"/>
            <a:ext cx="5871882" cy="3317453"/>
          </a:xfrm>
          <a:prstGeom prst="rect">
            <a:avLst/>
          </a:prstGeom>
        </p:spPr>
      </p:pic>
      <p:pic>
        <p:nvPicPr>
          <p:cNvPr id="9" name="Picture 8">
            <a:extLst>
              <a:ext uri="{FF2B5EF4-FFF2-40B4-BE49-F238E27FC236}">
                <a16:creationId xmlns:a16="http://schemas.microsoft.com/office/drawing/2014/main" id="{CCB8C7A0-8568-4F10-9664-2CAAE8840E1E}"/>
              </a:ext>
            </a:extLst>
          </p:cNvPr>
          <p:cNvPicPr>
            <a:picLocks noChangeAspect="1"/>
          </p:cNvPicPr>
          <p:nvPr/>
        </p:nvPicPr>
        <p:blipFill>
          <a:blip r:embed="rId5"/>
          <a:stretch>
            <a:fillRect/>
          </a:stretch>
        </p:blipFill>
        <p:spPr>
          <a:xfrm>
            <a:off x="466868" y="6475956"/>
            <a:ext cx="1627838" cy="382044"/>
          </a:xfrm>
          <a:prstGeom prst="rect">
            <a:avLst/>
          </a:prstGeom>
        </p:spPr>
      </p:pic>
      <p:pic>
        <p:nvPicPr>
          <p:cNvPr id="10" name="Picture 9">
            <a:extLst>
              <a:ext uri="{FF2B5EF4-FFF2-40B4-BE49-F238E27FC236}">
                <a16:creationId xmlns:a16="http://schemas.microsoft.com/office/drawing/2014/main" id="{5B872E07-91BA-46C9-B357-635FB19E6C91}"/>
              </a:ext>
            </a:extLst>
          </p:cNvPr>
          <p:cNvPicPr>
            <a:picLocks noChangeAspect="1"/>
          </p:cNvPicPr>
          <p:nvPr/>
        </p:nvPicPr>
        <p:blipFill>
          <a:blip r:embed="rId6"/>
          <a:stretch>
            <a:fillRect/>
          </a:stretch>
        </p:blipFill>
        <p:spPr>
          <a:xfrm>
            <a:off x="11273424" y="-26928"/>
            <a:ext cx="918575" cy="914095"/>
          </a:xfrm>
          <a:prstGeom prst="rect">
            <a:avLst/>
          </a:prstGeom>
        </p:spPr>
      </p:pic>
      <p:sp>
        <p:nvSpPr>
          <p:cNvPr id="3" name="Oval 2">
            <a:extLst>
              <a:ext uri="{FF2B5EF4-FFF2-40B4-BE49-F238E27FC236}">
                <a16:creationId xmlns:a16="http://schemas.microsoft.com/office/drawing/2014/main" id="{B09D8F5E-DEB6-427A-A24B-15DACEC1D566}"/>
              </a:ext>
            </a:extLst>
          </p:cNvPr>
          <p:cNvSpPr/>
          <p:nvPr/>
        </p:nvSpPr>
        <p:spPr>
          <a:xfrm>
            <a:off x="6972258" y="685046"/>
            <a:ext cx="3510953" cy="2914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dirty="0"/>
              <a:t>Avoids code duplication</a:t>
            </a:r>
          </a:p>
          <a:p>
            <a:pPr marL="285750" indent="-285750">
              <a:buFont typeface="Arial" panose="020B0604020202020204" pitchFamily="34" charset="0"/>
              <a:buChar char="•"/>
            </a:pPr>
            <a:r>
              <a:rPr lang="en-GB" sz="2400" dirty="0"/>
              <a:t>Hides complexity</a:t>
            </a:r>
          </a:p>
          <a:p>
            <a:pPr algn="ctr"/>
            <a:endParaRPr lang="en-GB" dirty="0"/>
          </a:p>
        </p:txBody>
      </p:sp>
      <p:sp>
        <p:nvSpPr>
          <p:cNvPr id="11" name="Oval 10">
            <a:extLst>
              <a:ext uri="{FF2B5EF4-FFF2-40B4-BE49-F238E27FC236}">
                <a16:creationId xmlns:a16="http://schemas.microsoft.com/office/drawing/2014/main" id="{DDBB3DDA-78FA-4A0A-A134-D42E3A5E8C52}"/>
              </a:ext>
            </a:extLst>
          </p:cNvPr>
          <p:cNvSpPr/>
          <p:nvPr/>
        </p:nvSpPr>
        <p:spPr>
          <a:xfrm>
            <a:off x="6096000" y="3752113"/>
            <a:ext cx="5607294" cy="291486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sz="2400" dirty="0"/>
              <a:t>Allows ‘child’ classes to reuse all of their parents code</a:t>
            </a:r>
            <a:br>
              <a:rPr lang="en-GB" sz="2400" dirty="0"/>
            </a:br>
            <a:r>
              <a:rPr lang="en-GB" sz="2400" dirty="0"/>
              <a:t>and have their own ‘characteristics’</a:t>
            </a:r>
          </a:p>
          <a:p>
            <a:pPr algn="ctr"/>
            <a:endParaRPr lang="en-GB" dirty="0"/>
          </a:p>
        </p:txBody>
      </p:sp>
    </p:spTree>
    <p:extLst>
      <p:ext uri="{BB962C8B-B14F-4D97-AF65-F5344CB8AC3E}">
        <p14:creationId xmlns:p14="http://schemas.microsoft.com/office/powerpoint/2010/main" val="2217783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6176" t="66078" r="10883" b="12571"/>
          <a:stretch/>
        </p:blipFill>
        <p:spPr>
          <a:xfrm>
            <a:off x="427473" y="3728856"/>
            <a:ext cx="11374522" cy="2580331"/>
          </a:xfrm>
          <a:prstGeom prst="rect">
            <a:avLst/>
          </a:prstGeom>
        </p:spPr>
      </p:pic>
      <p:sp>
        <p:nvSpPr>
          <p:cNvPr id="5" name="Title 7"/>
          <p:cNvSpPr>
            <a:spLocks noGrp="1"/>
          </p:cNvSpPr>
          <p:nvPr>
            <p:ph type="title"/>
          </p:nvPr>
        </p:nvSpPr>
        <p:spPr>
          <a:xfrm>
            <a:off x="838200" y="365125"/>
            <a:ext cx="10515600" cy="1325563"/>
          </a:xfrm>
        </p:spPr>
        <p:txBody>
          <a:bodyPr>
            <a:normAutofit/>
          </a:bodyPr>
          <a:lstStyle/>
          <a:p>
            <a:r>
              <a:rPr lang="en-GB" sz="4000" b="1" dirty="0"/>
              <a:t>Utilising java security/crypto</a:t>
            </a:r>
          </a:p>
        </p:txBody>
      </p:sp>
      <p:pic>
        <p:nvPicPr>
          <p:cNvPr id="6" name="Picture 5"/>
          <p:cNvPicPr>
            <a:picLocks noChangeAspect="1"/>
          </p:cNvPicPr>
          <p:nvPr/>
        </p:nvPicPr>
        <p:blipFill rotWithShape="1">
          <a:blip r:embed="rId4"/>
          <a:srcRect l="34542" t="33370" r="46924" b="56732"/>
          <a:stretch/>
        </p:blipFill>
        <p:spPr>
          <a:xfrm>
            <a:off x="330415" y="1310058"/>
            <a:ext cx="4412384" cy="1325562"/>
          </a:xfrm>
          <a:prstGeom prst="rect">
            <a:avLst/>
          </a:prstGeom>
        </p:spPr>
      </p:pic>
      <p:sp>
        <p:nvSpPr>
          <p:cNvPr id="2" name="Oval 1">
            <a:extLst>
              <a:ext uri="{FF2B5EF4-FFF2-40B4-BE49-F238E27FC236}">
                <a16:creationId xmlns:a16="http://schemas.microsoft.com/office/drawing/2014/main" id="{DD08A4B8-3AC7-47B9-91AE-7357DACAB3E6}"/>
              </a:ext>
            </a:extLst>
          </p:cNvPr>
          <p:cNvSpPr/>
          <p:nvPr/>
        </p:nvSpPr>
        <p:spPr>
          <a:xfrm>
            <a:off x="4920089" y="1000222"/>
            <a:ext cx="6256421" cy="27286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t>Benefits:</a:t>
            </a:r>
          </a:p>
          <a:p>
            <a:pPr marL="285750" indent="-285750">
              <a:buFont typeface="Arial" panose="020B0604020202020204" pitchFamily="34" charset="0"/>
              <a:buChar char="•"/>
            </a:pPr>
            <a:r>
              <a:rPr lang="en-GB" sz="2000" dirty="0"/>
              <a:t>By utilising the java security/crypto classes we avoid the need to write our</a:t>
            </a:r>
            <a:br>
              <a:rPr lang="en-GB" sz="2000" dirty="0"/>
            </a:br>
            <a:r>
              <a:rPr lang="en-GB" sz="2000" dirty="0"/>
              <a:t>own security/hashing code and use what java has provided</a:t>
            </a:r>
          </a:p>
          <a:p>
            <a:pPr algn="ctr"/>
            <a:endParaRPr lang="en-GB" dirty="0"/>
          </a:p>
        </p:txBody>
      </p:sp>
      <p:pic>
        <p:nvPicPr>
          <p:cNvPr id="8" name="Picture 7">
            <a:extLst>
              <a:ext uri="{FF2B5EF4-FFF2-40B4-BE49-F238E27FC236}">
                <a16:creationId xmlns:a16="http://schemas.microsoft.com/office/drawing/2014/main" id="{7D3022E7-B0D0-4D59-BE88-6884A2EA01EB}"/>
              </a:ext>
            </a:extLst>
          </p:cNvPr>
          <p:cNvPicPr>
            <a:picLocks noChangeAspect="1"/>
          </p:cNvPicPr>
          <p:nvPr/>
        </p:nvPicPr>
        <p:blipFill>
          <a:blip r:embed="rId5"/>
          <a:stretch>
            <a:fillRect/>
          </a:stretch>
        </p:blipFill>
        <p:spPr>
          <a:xfrm>
            <a:off x="11273424" y="-26928"/>
            <a:ext cx="918575" cy="914095"/>
          </a:xfrm>
          <a:prstGeom prst="rect">
            <a:avLst/>
          </a:prstGeom>
        </p:spPr>
      </p:pic>
      <p:pic>
        <p:nvPicPr>
          <p:cNvPr id="9" name="Picture 8">
            <a:extLst>
              <a:ext uri="{FF2B5EF4-FFF2-40B4-BE49-F238E27FC236}">
                <a16:creationId xmlns:a16="http://schemas.microsoft.com/office/drawing/2014/main" id="{35466890-6C3B-486A-AED2-47D72615EF94}"/>
              </a:ext>
            </a:extLst>
          </p:cNvPr>
          <p:cNvPicPr>
            <a:picLocks noChangeAspect="1"/>
          </p:cNvPicPr>
          <p:nvPr/>
        </p:nvPicPr>
        <p:blipFill>
          <a:blip r:embed="rId6"/>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4193217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00" b="1" dirty="0"/>
              <a:t>jQuery UI Slider</a:t>
            </a:r>
          </a:p>
        </p:txBody>
      </p:sp>
      <p:pic>
        <p:nvPicPr>
          <p:cNvPr id="4" name="Picture 3"/>
          <p:cNvPicPr>
            <a:picLocks noChangeAspect="1"/>
          </p:cNvPicPr>
          <p:nvPr/>
        </p:nvPicPr>
        <p:blipFill rotWithShape="1">
          <a:blip r:embed="rId2"/>
          <a:srcRect l="40147" t="29811" r="22916" b="54677"/>
          <a:stretch/>
        </p:blipFill>
        <p:spPr>
          <a:xfrm>
            <a:off x="4687389" y="345052"/>
            <a:ext cx="7235364" cy="1709216"/>
          </a:xfrm>
          <a:prstGeom prst="rect">
            <a:avLst/>
          </a:prstGeom>
        </p:spPr>
      </p:pic>
      <p:pic>
        <p:nvPicPr>
          <p:cNvPr id="5" name="Picture 4"/>
          <p:cNvPicPr>
            <a:picLocks noChangeAspect="1"/>
          </p:cNvPicPr>
          <p:nvPr/>
        </p:nvPicPr>
        <p:blipFill rotWithShape="1">
          <a:blip r:embed="rId3"/>
          <a:srcRect l="36471" t="11961" r="27843" b="48840"/>
          <a:stretch/>
        </p:blipFill>
        <p:spPr>
          <a:xfrm>
            <a:off x="134485" y="2054268"/>
            <a:ext cx="6754906" cy="4173696"/>
          </a:xfrm>
          <a:prstGeom prst="rect">
            <a:avLst/>
          </a:prstGeom>
        </p:spPr>
      </p:pic>
      <p:sp>
        <p:nvSpPr>
          <p:cNvPr id="3" name="Rectangle: Rounded Corners 2">
            <a:extLst>
              <a:ext uri="{FF2B5EF4-FFF2-40B4-BE49-F238E27FC236}">
                <a16:creationId xmlns:a16="http://schemas.microsoft.com/office/drawing/2014/main" id="{C5AC20E2-36BD-4067-BDFD-A3CA1F3E18E4}"/>
              </a:ext>
            </a:extLst>
          </p:cNvPr>
          <p:cNvSpPr/>
          <p:nvPr/>
        </p:nvSpPr>
        <p:spPr>
          <a:xfrm>
            <a:off x="6889391" y="2178137"/>
            <a:ext cx="5033362" cy="4049828"/>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Benefits: </a:t>
            </a:r>
          </a:p>
          <a:p>
            <a:r>
              <a:rPr lang="en-GB" sz="2400" dirty="0"/>
              <a:t>By making use of the </a:t>
            </a:r>
            <a:r>
              <a:rPr lang="en-GB" sz="2400" dirty="0" err="1"/>
              <a:t>Jquery</a:t>
            </a:r>
            <a:r>
              <a:rPr lang="en-GB" sz="2400" dirty="0"/>
              <a:t> UI Slider we’ve avoided</a:t>
            </a:r>
            <a:br>
              <a:rPr lang="en-GB" sz="2400" dirty="0"/>
            </a:br>
            <a:r>
              <a:rPr lang="en-GB" sz="2400" dirty="0"/>
              <a:t>needing to create our own multi handle slider</a:t>
            </a:r>
            <a:br>
              <a:rPr lang="en-GB" sz="2400" dirty="0"/>
            </a:br>
            <a:r>
              <a:rPr lang="en-GB" sz="2400" dirty="0"/>
              <a:t>(HTML5 provides a single handle slider)</a:t>
            </a:r>
            <a:br>
              <a:rPr lang="en-GB" sz="2400" dirty="0"/>
            </a:br>
            <a:endParaRPr lang="en-GB" sz="2000" dirty="0"/>
          </a:p>
        </p:txBody>
      </p:sp>
      <p:pic>
        <p:nvPicPr>
          <p:cNvPr id="6" name="Picture 5">
            <a:extLst>
              <a:ext uri="{FF2B5EF4-FFF2-40B4-BE49-F238E27FC236}">
                <a16:creationId xmlns:a16="http://schemas.microsoft.com/office/drawing/2014/main" id="{6C6E6DC4-2290-48B7-8630-4B4E96767D24}"/>
              </a:ext>
            </a:extLst>
          </p:cNvPr>
          <p:cNvPicPr>
            <a:picLocks noChangeAspect="1"/>
          </p:cNvPicPr>
          <p:nvPr/>
        </p:nvPicPr>
        <p:blipFill>
          <a:blip r:embed="rId4"/>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E1043435-2265-4BAF-A78C-6059621D81FC}"/>
              </a:ext>
            </a:extLst>
          </p:cNvPr>
          <p:cNvPicPr>
            <a:picLocks noChangeAspect="1"/>
          </p:cNvPicPr>
          <p:nvPr/>
        </p:nvPicPr>
        <p:blipFill>
          <a:blip r:embed="rId5"/>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3927372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2A5D9B6B-38FB-4AE1-BB92-C8230758CA02}"/>
              </a:ext>
            </a:extLst>
          </p:cNvPr>
          <p:cNvSpPr>
            <a:spLocks noGrp="1"/>
          </p:cNvSpPr>
          <p:nvPr>
            <p:ph type="subTitle" idx="1"/>
          </p:nvPr>
        </p:nvSpPr>
        <p:spPr>
          <a:xfrm>
            <a:off x="1070944" y="140967"/>
            <a:ext cx="4419600" cy="674687"/>
          </a:xfrm>
        </p:spPr>
        <p:txBody>
          <a:bodyPr>
            <a:normAutofit lnSpcReduction="10000"/>
          </a:bodyPr>
          <a:lstStyle/>
          <a:p>
            <a:pPr algn="l"/>
            <a:r>
              <a:rPr lang="en-GB" sz="4000" b="1" dirty="0">
                <a:solidFill>
                  <a:srgbClr val="5FCBEF"/>
                </a:solidFill>
              </a:rPr>
              <a:t>Front-End</a:t>
            </a:r>
          </a:p>
        </p:txBody>
      </p:sp>
      <p:pic>
        <p:nvPicPr>
          <p:cNvPr id="5" name="Picture 4">
            <a:extLst>
              <a:ext uri="{FF2B5EF4-FFF2-40B4-BE49-F238E27FC236}">
                <a16:creationId xmlns:a16="http://schemas.microsoft.com/office/drawing/2014/main" id="{985BE3AA-C1E5-4537-80B5-E07256CF6264}"/>
              </a:ext>
            </a:extLst>
          </p:cNvPr>
          <p:cNvPicPr>
            <a:picLocks noChangeAspect="1"/>
          </p:cNvPicPr>
          <p:nvPr/>
        </p:nvPicPr>
        <p:blipFill rotWithShape="1">
          <a:blip r:embed="rId2">
            <a:extLst>
              <a:ext uri="{28A0092B-C50C-407E-A947-70E740481C1C}">
                <a14:useLocalDpi xmlns:a14="http://schemas.microsoft.com/office/drawing/2010/main" val="0"/>
              </a:ext>
            </a:extLst>
          </a:blip>
          <a:srcRect b="15903"/>
          <a:stretch/>
        </p:blipFill>
        <p:spPr>
          <a:xfrm>
            <a:off x="336884" y="1059914"/>
            <a:ext cx="7323488" cy="4883190"/>
          </a:xfrm>
          <a:prstGeom prst="rect">
            <a:avLst/>
          </a:prstGeom>
        </p:spPr>
      </p:pic>
      <p:cxnSp>
        <p:nvCxnSpPr>
          <p:cNvPr id="7" name="Straight Arrow Connector 6">
            <a:extLst>
              <a:ext uri="{FF2B5EF4-FFF2-40B4-BE49-F238E27FC236}">
                <a16:creationId xmlns:a16="http://schemas.microsoft.com/office/drawing/2014/main" id="{71AE31B5-F271-4336-A1DA-C146293EA8FB}"/>
              </a:ext>
            </a:extLst>
          </p:cNvPr>
          <p:cNvCxnSpPr>
            <a:cxnSpLocks/>
          </p:cNvCxnSpPr>
          <p:nvPr/>
        </p:nvCxnSpPr>
        <p:spPr>
          <a:xfrm flipH="1">
            <a:off x="6375750" y="3823215"/>
            <a:ext cx="2066923" cy="95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DAEFFB9-AEBF-45DE-AB1B-C0B4B5D1083E}"/>
              </a:ext>
            </a:extLst>
          </p:cNvPr>
          <p:cNvSpPr txBox="1"/>
          <p:nvPr/>
        </p:nvSpPr>
        <p:spPr>
          <a:xfrm>
            <a:off x="8553450" y="3501509"/>
            <a:ext cx="2600325" cy="369332"/>
          </a:xfrm>
          <a:prstGeom prst="rect">
            <a:avLst/>
          </a:prstGeom>
          <a:noFill/>
        </p:spPr>
        <p:txBody>
          <a:bodyPr wrap="square" rtlCol="0">
            <a:spAutoFit/>
          </a:bodyPr>
          <a:lstStyle/>
          <a:p>
            <a:r>
              <a:rPr lang="en-GB" dirty="0"/>
              <a:t>Appropriate indentation</a:t>
            </a:r>
          </a:p>
        </p:txBody>
      </p:sp>
      <p:sp>
        <p:nvSpPr>
          <p:cNvPr id="11" name="TextBox 10">
            <a:extLst>
              <a:ext uri="{FF2B5EF4-FFF2-40B4-BE49-F238E27FC236}">
                <a16:creationId xmlns:a16="http://schemas.microsoft.com/office/drawing/2014/main" id="{B0F1A78E-8E61-42F8-BF7E-A55FCDE32C78}"/>
              </a:ext>
            </a:extLst>
          </p:cNvPr>
          <p:cNvSpPr txBox="1"/>
          <p:nvPr/>
        </p:nvSpPr>
        <p:spPr>
          <a:xfrm>
            <a:off x="5490544" y="1881583"/>
            <a:ext cx="2600325" cy="369332"/>
          </a:xfrm>
          <a:prstGeom prst="rect">
            <a:avLst/>
          </a:prstGeom>
          <a:noFill/>
        </p:spPr>
        <p:txBody>
          <a:bodyPr wrap="square" rtlCol="0">
            <a:spAutoFit/>
          </a:bodyPr>
          <a:lstStyle/>
          <a:p>
            <a:r>
              <a:rPr lang="en-GB" dirty="0"/>
              <a:t>Bootstrap helpers</a:t>
            </a:r>
          </a:p>
        </p:txBody>
      </p:sp>
      <p:cxnSp>
        <p:nvCxnSpPr>
          <p:cNvPr id="12" name="Straight Arrow Connector 11">
            <a:extLst>
              <a:ext uri="{FF2B5EF4-FFF2-40B4-BE49-F238E27FC236}">
                <a16:creationId xmlns:a16="http://schemas.microsoft.com/office/drawing/2014/main" id="{E5FE03D3-38FE-4E83-A993-C2F5492800B1}"/>
              </a:ext>
            </a:extLst>
          </p:cNvPr>
          <p:cNvCxnSpPr>
            <a:cxnSpLocks/>
          </p:cNvCxnSpPr>
          <p:nvPr/>
        </p:nvCxnSpPr>
        <p:spPr>
          <a:xfrm flipH="1">
            <a:off x="3166447" y="2381016"/>
            <a:ext cx="2324097" cy="4160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59BB621-351E-4993-A63A-1D859F1E096F}"/>
              </a:ext>
            </a:extLst>
          </p:cNvPr>
          <p:cNvCxnSpPr>
            <a:cxnSpLocks/>
          </p:cNvCxnSpPr>
          <p:nvPr/>
        </p:nvCxnSpPr>
        <p:spPr>
          <a:xfrm flipH="1" flipV="1">
            <a:off x="6478488" y="5166241"/>
            <a:ext cx="1933576" cy="9620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60BBA7-3843-4967-9D1E-C752F5C66EA4}"/>
              </a:ext>
            </a:extLst>
          </p:cNvPr>
          <p:cNvSpPr txBox="1"/>
          <p:nvPr/>
        </p:nvSpPr>
        <p:spPr>
          <a:xfrm>
            <a:off x="8090869" y="6128266"/>
            <a:ext cx="2600325" cy="369332"/>
          </a:xfrm>
          <a:prstGeom prst="rect">
            <a:avLst/>
          </a:prstGeom>
          <a:noFill/>
        </p:spPr>
        <p:txBody>
          <a:bodyPr wrap="square" rtlCol="0">
            <a:spAutoFit/>
          </a:bodyPr>
          <a:lstStyle/>
          <a:p>
            <a:r>
              <a:rPr lang="en-GB" dirty="0"/>
              <a:t>Semantic names</a:t>
            </a:r>
          </a:p>
        </p:txBody>
      </p:sp>
      <p:pic>
        <p:nvPicPr>
          <p:cNvPr id="13" name="Picture 12">
            <a:extLst>
              <a:ext uri="{FF2B5EF4-FFF2-40B4-BE49-F238E27FC236}">
                <a16:creationId xmlns:a16="http://schemas.microsoft.com/office/drawing/2014/main" id="{FE6AD3DB-F4ED-47BE-8FC7-3AB608B89122}"/>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14" name="Picture 13">
            <a:extLst>
              <a:ext uri="{FF2B5EF4-FFF2-40B4-BE49-F238E27FC236}">
                <a16:creationId xmlns:a16="http://schemas.microsoft.com/office/drawing/2014/main" id="{469BBB1F-834B-4A74-8DF1-1666D687C1EF}"/>
              </a:ext>
            </a:extLst>
          </p:cNvPr>
          <p:cNvPicPr>
            <a:picLocks noChangeAspect="1"/>
          </p:cNvPicPr>
          <p:nvPr/>
        </p:nvPicPr>
        <p:blipFill>
          <a:blip r:embed="rId4"/>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37589754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5E1FE4-3773-4B3C-A001-9A7E3547D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48822"/>
            <a:ext cx="7936354" cy="5035289"/>
          </a:xfrm>
          <a:prstGeom prst="rect">
            <a:avLst/>
          </a:prstGeom>
        </p:spPr>
      </p:pic>
      <p:sp>
        <p:nvSpPr>
          <p:cNvPr id="8" name="TextBox 7">
            <a:extLst>
              <a:ext uri="{FF2B5EF4-FFF2-40B4-BE49-F238E27FC236}">
                <a16:creationId xmlns:a16="http://schemas.microsoft.com/office/drawing/2014/main" id="{AE5B2D36-7869-428C-886F-B3729812CC49}"/>
              </a:ext>
            </a:extLst>
          </p:cNvPr>
          <p:cNvSpPr txBox="1"/>
          <p:nvPr/>
        </p:nvSpPr>
        <p:spPr>
          <a:xfrm>
            <a:off x="6813867" y="1362752"/>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GB" dirty="0"/>
              <a:t>Outsourcing specific tasks to Servlets and Handler classes</a:t>
            </a:r>
          </a:p>
        </p:txBody>
      </p:sp>
      <p:sp>
        <p:nvSpPr>
          <p:cNvPr id="9" name="TextBox 8">
            <a:extLst>
              <a:ext uri="{FF2B5EF4-FFF2-40B4-BE49-F238E27FC236}">
                <a16:creationId xmlns:a16="http://schemas.microsoft.com/office/drawing/2014/main" id="{4B0593FE-05A5-403C-B1AF-369762EDFE6E}"/>
              </a:ext>
            </a:extLst>
          </p:cNvPr>
          <p:cNvSpPr txBox="1"/>
          <p:nvPr/>
        </p:nvSpPr>
        <p:spPr>
          <a:xfrm>
            <a:off x="7139543" y="3350265"/>
            <a:ext cx="3194612" cy="646331"/>
          </a:xfrm>
          <a:prstGeom prst="rect">
            <a:avLst/>
          </a:prstGeom>
          <a:noFill/>
        </p:spPr>
        <p:txBody>
          <a:bodyPr wrap="square" rtlCol="0">
            <a:spAutoFit/>
          </a:bodyPr>
          <a:lstStyle/>
          <a:p>
            <a:pPr marL="285750" indent="-285750">
              <a:buFont typeface="Arial" panose="020B0604020202020204" pitchFamily="34" charset="0"/>
              <a:buChar char="•"/>
            </a:pPr>
            <a:r>
              <a:rPr lang="en-GB" dirty="0"/>
              <a:t>Separating HTML and  Java middleware</a:t>
            </a:r>
          </a:p>
        </p:txBody>
      </p:sp>
      <p:sp>
        <p:nvSpPr>
          <p:cNvPr id="10" name="TextBox 9">
            <a:extLst>
              <a:ext uri="{FF2B5EF4-FFF2-40B4-BE49-F238E27FC236}">
                <a16:creationId xmlns:a16="http://schemas.microsoft.com/office/drawing/2014/main" id="{3D02719D-98FA-47AC-BA9B-0E71D9787379}"/>
              </a:ext>
            </a:extLst>
          </p:cNvPr>
          <p:cNvSpPr txBox="1"/>
          <p:nvPr/>
        </p:nvSpPr>
        <p:spPr>
          <a:xfrm>
            <a:off x="6096000" y="4858876"/>
            <a:ext cx="3194612" cy="1477328"/>
          </a:xfrm>
          <a:prstGeom prst="rect">
            <a:avLst/>
          </a:prstGeom>
          <a:noFill/>
        </p:spPr>
        <p:txBody>
          <a:bodyPr wrap="square" rtlCol="0">
            <a:spAutoFit/>
          </a:bodyPr>
          <a:lstStyle/>
          <a:p>
            <a:pPr marL="285750" indent="-285750">
              <a:buFont typeface="Arial" panose="020B0604020202020204" pitchFamily="34" charset="0"/>
              <a:buChar char="•"/>
            </a:pPr>
            <a:r>
              <a:rPr lang="en-GB" dirty="0"/>
              <a:t>Providing a clear and reusable link between the SQL back-end and the HTML/CSS/JS that forms the UI</a:t>
            </a:r>
          </a:p>
        </p:txBody>
      </p:sp>
      <p:sp>
        <p:nvSpPr>
          <p:cNvPr id="2" name="Rectangle 1">
            <a:extLst>
              <a:ext uri="{FF2B5EF4-FFF2-40B4-BE49-F238E27FC236}">
                <a16:creationId xmlns:a16="http://schemas.microsoft.com/office/drawing/2014/main" id="{D209A78E-5337-4F9D-8560-7BD15E4A0735}"/>
              </a:ext>
            </a:extLst>
          </p:cNvPr>
          <p:cNvSpPr/>
          <p:nvPr/>
        </p:nvSpPr>
        <p:spPr>
          <a:xfrm>
            <a:off x="1252939" y="166003"/>
            <a:ext cx="4396299" cy="707886"/>
          </a:xfrm>
          <a:prstGeom prst="rect">
            <a:avLst/>
          </a:prstGeom>
        </p:spPr>
        <p:txBody>
          <a:bodyPr wrap="square">
            <a:spAutoFit/>
          </a:bodyPr>
          <a:lstStyle/>
          <a:p>
            <a:r>
              <a:rPr lang="en-GB" sz="4000" b="1" dirty="0">
                <a:solidFill>
                  <a:srgbClr val="5FCBEF"/>
                </a:solidFill>
              </a:rPr>
              <a:t>Front-End Cont’d</a:t>
            </a:r>
            <a:endParaRPr lang="en-GB" dirty="0"/>
          </a:p>
        </p:txBody>
      </p:sp>
      <p:pic>
        <p:nvPicPr>
          <p:cNvPr id="7" name="Picture 6">
            <a:extLst>
              <a:ext uri="{FF2B5EF4-FFF2-40B4-BE49-F238E27FC236}">
                <a16:creationId xmlns:a16="http://schemas.microsoft.com/office/drawing/2014/main" id="{BD954353-99EE-4083-B938-7626EA22BEAD}"/>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11" name="Picture 10">
            <a:extLst>
              <a:ext uri="{FF2B5EF4-FFF2-40B4-BE49-F238E27FC236}">
                <a16:creationId xmlns:a16="http://schemas.microsoft.com/office/drawing/2014/main" id="{44E3B585-8ACB-4594-968D-B3093BAA1172}"/>
              </a:ext>
            </a:extLst>
          </p:cNvPr>
          <p:cNvPicPr>
            <a:picLocks noChangeAspect="1"/>
          </p:cNvPicPr>
          <p:nvPr/>
        </p:nvPicPr>
        <p:blipFill>
          <a:blip r:embed="rId4"/>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41451864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3F46A-F534-4E5C-8986-C516998F11F4}"/>
              </a:ext>
            </a:extLst>
          </p:cNvPr>
          <p:cNvSpPr>
            <a:spLocks noGrp="1"/>
          </p:cNvSpPr>
          <p:nvPr>
            <p:ph type="title"/>
          </p:nvPr>
        </p:nvSpPr>
        <p:spPr/>
        <p:txBody>
          <a:bodyPr>
            <a:normAutofit/>
          </a:bodyPr>
          <a:lstStyle/>
          <a:p>
            <a:r>
              <a:rPr lang="en-GB" sz="4000" b="1" dirty="0"/>
              <a:t>Exception Handling</a:t>
            </a:r>
            <a:br>
              <a:rPr lang="en-GB" sz="4000" b="1" dirty="0"/>
            </a:br>
            <a:r>
              <a:rPr lang="en-GB" sz="4000" b="1" dirty="0"/>
              <a:t>(SQL)</a:t>
            </a:r>
          </a:p>
        </p:txBody>
      </p:sp>
      <p:pic>
        <p:nvPicPr>
          <p:cNvPr id="7" name="Content Placeholder 6">
            <a:extLst>
              <a:ext uri="{FF2B5EF4-FFF2-40B4-BE49-F238E27FC236}">
                <a16:creationId xmlns:a16="http://schemas.microsoft.com/office/drawing/2014/main" id="{628AC241-3463-4676-ABF5-98B65D6EF465}"/>
              </a:ext>
            </a:extLst>
          </p:cNvPr>
          <p:cNvPicPr>
            <a:picLocks noGrp="1" noChangeAspect="1"/>
          </p:cNvPicPr>
          <p:nvPr>
            <p:ph idx="1"/>
          </p:nvPr>
        </p:nvPicPr>
        <p:blipFill rotWithShape="1">
          <a:blip r:embed="rId3"/>
          <a:srcRect l="4401" t="56640" r="25539" b="14315"/>
          <a:stretch/>
        </p:blipFill>
        <p:spPr>
          <a:xfrm>
            <a:off x="161446" y="2858283"/>
            <a:ext cx="11869108" cy="2767818"/>
          </a:xfrm>
          <a:prstGeom prst="rect">
            <a:avLst/>
          </a:prstGeom>
        </p:spPr>
      </p:pic>
      <p:pic>
        <p:nvPicPr>
          <p:cNvPr id="10" name="Picture 9">
            <a:extLst>
              <a:ext uri="{FF2B5EF4-FFF2-40B4-BE49-F238E27FC236}">
                <a16:creationId xmlns:a16="http://schemas.microsoft.com/office/drawing/2014/main" id="{C9B91B8B-1B86-4057-AE3C-C6836EFDA9D5}"/>
              </a:ext>
            </a:extLst>
          </p:cNvPr>
          <p:cNvPicPr>
            <a:picLocks noChangeAspect="1"/>
          </p:cNvPicPr>
          <p:nvPr/>
        </p:nvPicPr>
        <p:blipFill rotWithShape="1">
          <a:blip r:embed="rId4"/>
          <a:srcRect l="17484" t="26066" r="72692" b="63402"/>
          <a:stretch/>
        </p:blipFill>
        <p:spPr>
          <a:xfrm>
            <a:off x="3889952" y="2107417"/>
            <a:ext cx="3069647" cy="766909"/>
          </a:xfrm>
          <a:prstGeom prst="rect">
            <a:avLst/>
          </a:prstGeom>
        </p:spPr>
      </p:pic>
      <p:cxnSp>
        <p:nvCxnSpPr>
          <p:cNvPr id="11" name="Straight Arrow Connector 10">
            <a:extLst>
              <a:ext uri="{FF2B5EF4-FFF2-40B4-BE49-F238E27FC236}">
                <a16:creationId xmlns:a16="http://schemas.microsoft.com/office/drawing/2014/main" id="{11BE5C47-9E49-4DB4-B674-121941047B9F}"/>
              </a:ext>
            </a:extLst>
          </p:cNvPr>
          <p:cNvCxnSpPr>
            <a:cxnSpLocks/>
          </p:cNvCxnSpPr>
          <p:nvPr/>
        </p:nvCxnSpPr>
        <p:spPr>
          <a:xfrm flipH="1">
            <a:off x="2978936" y="3035300"/>
            <a:ext cx="1224764" cy="5632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D6CD188-CA74-48AB-BC0F-73842F971875}"/>
              </a:ext>
            </a:extLst>
          </p:cNvPr>
          <p:cNvPicPr>
            <a:picLocks noChangeAspect="1"/>
          </p:cNvPicPr>
          <p:nvPr/>
        </p:nvPicPr>
        <p:blipFill>
          <a:blip r:embed="rId5"/>
          <a:stretch>
            <a:fillRect/>
          </a:stretch>
        </p:blipFill>
        <p:spPr>
          <a:xfrm>
            <a:off x="11273424" y="-26928"/>
            <a:ext cx="918575" cy="914095"/>
          </a:xfrm>
          <a:prstGeom prst="rect">
            <a:avLst/>
          </a:prstGeom>
        </p:spPr>
      </p:pic>
      <p:pic>
        <p:nvPicPr>
          <p:cNvPr id="8" name="Picture 7">
            <a:extLst>
              <a:ext uri="{FF2B5EF4-FFF2-40B4-BE49-F238E27FC236}">
                <a16:creationId xmlns:a16="http://schemas.microsoft.com/office/drawing/2014/main" id="{71500B61-5FA8-48D9-A621-1274ED6E5398}"/>
              </a:ext>
            </a:extLst>
          </p:cNvPr>
          <p:cNvPicPr>
            <a:picLocks noChangeAspect="1"/>
          </p:cNvPicPr>
          <p:nvPr/>
        </p:nvPicPr>
        <p:blipFill>
          <a:blip r:embed="rId6"/>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2109701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8FD6-025A-4B61-981F-65EE0A311097}"/>
              </a:ext>
            </a:extLst>
          </p:cNvPr>
          <p:cNvSpPr>
            <a:spLocks noGrp="1"/>
          </p:cNvSpPr>
          <p:nvPr>
            <p:ph type="title"/>
          </p:nvPr>
        </p:nvSpPr>
        <p:spPr>
          <a:xfrm>
            <a:off x="230831" y="215884"/>
            <a:ext cx="8596668" cy="1320800"/>
          </a:xfrm>
        </p:spPr>
        <p:txBody>
          <a:bodyPr>
            <a:normAutofit/>
          </a:bodyPr>
          <a:lstStyle/>
          <a:p>
            <a:r>
              <a:rPr lang="en-GB" sz="4000" b="1" dirty="0"/>
              <a:t>Exception Handling</a:t>
            </a:r>
            <a:br>
              <a:rPr lang="en-GB" sz="4000" b="1" dirty="0"/>
            </a:br>
            <a:r>
              <a:rPr lang="en-GB" sz="4000" b="1" dirty="0"/>
              <a:t>(JAVA)</a:t>
            </a:r>
            <a:endParaRPr lang="en-GB" sz="4000" dirty="0"/>
          </a:p>
        </p:txBody>
      </p:sp>
      <p:pic>
        <p:nvPicPr>
          <p:cNvPr id="4" name="Content Placeholder 3">
            <a:extLst>
              <a:ext uri="{FF2B5EF4-FFF2-40B4-BE49-F238E27FC236}">
                <a16:creationId xmlns:a16="http://schemas.microsoft.com/office/drawing/2014/main" id="{369F8E86-ED71-4C5E-A2AE-44F301D1B8D5}"/>
              </a:ext>
            </a:extLst>
          </p:cNvPr>
          <p:cNvPicPr>
            <a:picLocks noGrp="1" noChangeAspect="1"/>
          </p:cNvPicPr>
          <p:nvPr>
            <p:ph idx="1"/>
          </p:nvPr>
        </p:nvPicPr>
        <p:blipFill>
          <a:blip r:embed="rId2"/>
          <a:stretch>
            <a:fillRect/>
          </a:stretch>
        </p:blipFill>
        <p:spPr>
          <a:xfrm>
            <a:off x="118537" y="3587737"/>
            <a:ext cx="5367864" cy="1902746"/>
          </a:xfrm>
          <a:prstGeom prst="rect">
            <a:avLst/>
          </a:prstGeom>
        </p:spPr>
      </p:pic>
      <p:pic>
        <p:nvPicPr>
          <p:cNvPr id="5" name="Picture 4">
            <a:extLst>
              <a:ext uri="{FF2B5EF4-FFF2-40B4-BE49-F238E27FC236}">
                <a16:creationId xmlns:a16="http://schemas.microsoft.com/office/drawing/2014/main" id="{0F0B9816-E9D7-4CFD-96DC-E434C3EAC6E0}"/>
              </a:ext>
            </a:extLst>
          </p:cNvPr>
          <p:cNvPicPr>
            <a:picLocks noChangeAspect="1"/>
          </p:cNvPicPr>
          <p:nvPr/>
        </p:nvPicPr>
        <p:blipFill rotWithShape="1">
          <a:blip r:embed="rId3"/>
          <a:srcRect r="59242"/>
          <a:stretch/>
        </p:blipFill>
        <p:spPr>
          <a:xfrm>
            <a:off x="230831" y="2041054"/>
            <a:ext cx="3687531" cy="1229211"/>
          </a:xfrm>
          <a:prstGeom prst="rect">
            <a:avLst/>
          </a:prstGeom>
        </p:spPr>
      </p:pic>
      <p:sp>
        <p:nvSpPr>
          <p:cNvPr id="6" name="Rectangle: Rounded Corners 5">
            <a:extLst>
              <a:ext uri="{FF2B5EF4-FFF2-40B4-BE49-F238E27FC236}">
                <a16:creationId xmlns:a16="http://schemas.microsoft.com/office/drawing/2014/main" id="{7EB07DAC-A5D2-45B5-8F5D-F46F45A72D96}"/>
              </a:ext>
            </a:extLst>
          </p:cNvPr>
          <p:cNvSpPr/>
          <p:nvPr/>
        </p:nvSpPr>
        <p:spPr>
          <a:xfrm>
            <a:off x="5326222" y="943813"/>
            <a:ext cx="6320589" cy="266298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t>Benefits:</a:t>
            </a:r>
          </a:p>
          <a:p>
            <a:pPr marL="285750" indent="-285750">
              <a:buFont typeface="Arial" panose="020B0604020202020204" pitchFamily="34" charset="0"/>
              <a:buChar char="•"/>
            </a:pPr>
            <a:r>
              <a:rPr lang="en-GB" sz="2000" dirty="0"/>
              <a:t>Exception handling allows us to react to something that has gone wrong that was not expected. By knowing what this is it allows us to respond in an appropriate manner (i.e. we can provide the failure in a user friendly manner, or how the code does what it needs to)</a:t>
            </a:r>
          </a:p>
          <a:p>
            <a:pPr algn="ctr"/>
            <a:endParaRPr lang="en-GB" dirty="0"/>
          </a:p>
        </p:txBody>
      </p:sp>
      <p:sp>
        <p:nvSpPr>
          <p:cNvPr id="7" name="Rectangle: Rounded Corners 6">
            <a:extLst>
              <a:ext uri="{FF2B5EF4-FFF2-40B4-BE49-F238E27FC236}">
                <a16:creationId xmlns:a16="http://schemas.microsoft.com/office/drawing/2014/main" id="{0C5179F0-1EFE-4A46-AD20-71CE43260C0B}"/>
              </a:ext>
            </a:extLst>
          </p:cNvPr>
          <p:cNvSpPr/>
          <p:nvPr/>
        </p:nvSpPr>
        <p:spPr>
          <a:xfrm>
            <a:off x="5614736" y="4138863"/>
            <a:ext cx="6032075" cy="21095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t>Custom exceptions give us the ability to provide good exception information by providing the relevant details. By having relevant exceptions it also makes them easy to distinguish and understand what’s happened at a glance.</a:t>
            </a:r>
          </a:p>
          <a:p>
            <a:pPr algn="ctr"/>
            <a:endParaRPr lang="en-GB" dirty="0"/>
          </a:p>
        </p:txBody>
      </p:sp>
      <p:pic>
        <p:nvPicPr>
          <p:cNvPr id="8" name="Picture 7">
            <a:extLst>
              <a:ext uri="{FF2B5EF4-FFF2-40B4-BE49-F238E27FC236}">
                <a16:creationId xmlns:a16="http://schemas.microsoft.com/office/drawing/2014/main" id="{F6DA7679-FE1C-49B4-9A29-90E81491832E}"/>
              </a:ext>
            </a:extLst>
          </p:cNvPr>
          <p:cNvPicPr>
            <a:picLocks noChangeAspect="1"/>
          </p:cNvPicPr>
          <p:nvPr/>
        </p:nvPicPr>
        <p:blipFill>
          <a:blip r:embed="rId4"/>
          <a:stretch>
            <a:fillRect/>
          </a:stretch>
        </p:blipFill>
        <p:spPr>
          <a:xfrm>
            <a:off x="11273424" y="-26928"/>
            <a:ext cx="918575" cy="914095"/>
          </a:xfrm>
          <a:prstGeom prst="rect">
            <a:avLst/>
          </a:prstGeom>
        </p:spPr>
      </p:pic>
      <p:pic>
        <p:nvPicPr>
          <p:cNvPr id="9" name="Picture 8">
            <a:extLst>
              <a:ext uri="{FF2B5EF4-FFF2-40B4-BE49-F238E27FC236}">
                <a16:creationId xmlns:a16="http://schemas.microsoft.com/office/drawing/2014/main" id="{EA9FB035-3C22-40E8-BE37-8F1F818F0815}"/>
              </a:ext>
            </a:extLst>
          </p:cNvPr>
          <p:cNvPicPr>
            <a:picLocks noChangeAspect="1"/>
          </p:cNvPicPr>
          <p:nvPr/>
        </p:nvPicPr>
        <p:blipFill>
          <a:blip r:embed="rId5"/>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859396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6605EF-7AC1-402F-812C-A3DE15FCFD98}"/>
              </a:ext>
            </a:extLst>
          </p:cNvPr>
          <p:cNvSpPr>
            <a:spLocks noGrp="1"/>
          </p:cNvSpPr>
          <p:nvPr>
            <p:ph type="title"/>
          </p:nvPr>
        </p:nvSpPr>
        <p:spPr>
          <a:xfrm>
            <a:off x="809413" y="2505552"/>
            <a:ext cx="9562137" cy="2050406"/>
          </a:xfrm>
        </p:spPr>
        <p:txBody>
          <a:bodyPr>
            <a:normAutofit/>
          </a:bodyPr>
          <a:lstStyle/>
          <a:p>
            <a:pPr algn="ctr"/>
            <a:r>
              <a:rPr lang="en-GB" sz="8800" b="1" dirty="0"/>
              <a:t>Evaluation</a:t>
            </a:r>
            <a:endParaRPr lang="en-GB" sz="8000" b="1" dirty="0"/>
          </a:p>
        </p:txBody>
      </p:sp>
      <p:pic>
        <p:nvPicPr>
          <p:cNvPr id="3" name="Picture 2">
            <a:extLst>
              <a:ext uri="{FF2B5EF4-FFF2-40B4-BE49-F238E27FC236}">
                <a16:creationId xmlns:a16="http://schemas.microsoft.com/office/drawing/2014/main" id="{9202CFD6-A4B5-415F-A70E-FE48C4539BB1}"/>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5" name="Picture 4">
            <a:extLst>
              <a:ext uri="{FF2B5EF4-FFF2-40B4-BE49-F238E27FC236}">
                <a16:creationId xmlns:a16="http://schemas.microsoft.com/office/drawing/2014/main" id="{12FDFE3C-E041-4605-8892-C413B9232D15}"/>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40273362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1D1AF-BA6B-4EAE-B19E-EF9280DE34B0}"/>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6" name="Picture 5">
            <a:extLst>
              <a:ext uri="{FF2B5EF4-FFF2-40B4-BE49-F238E27FC236}">
                <a16:creationId xmlns:a16="http://schemas.microsoft.com/office/drawing/2014/main" id="{0264E4D3-8873-4D1A-97CC-82CF9F3DEE9F}"/>
              </a:ext>
            </a:extLst>
          </p:cNvPr>
          <p:cNvPicPr>
            <a:picLocks noChangeAspect="1"/>
          </p:cNvPicPr>
          <p:nvPr/>
        </p:nvPicPr>
        <p:blipFill>
          <a:blip r:embed="rId4"/>
          <a:stretch>
            <a:fillRect/>
          </a:stretch>
        </p:blipFill>
        <p:spPr>
          <a:xfrm>
            <a:off x="466868" y="6475956"/>
            <a:ext cx="1627838" cy="382044"/>
          </a:xfrm>
          <a:prstGeom prst="rect">
            <a:avLst/>
          </a:prstGeom>
        </p:spPr>
      </p:pic>
      <p:sp>
        <p:nvSpPr>
          <p:cNvPr id="3" name="Title 2">
            <a:extLst>
              <a:ext uri="{FF2B5EF4-FFF2-40B4-BE49-F238E27FC236}">
                <a16:creationId xmlns:a16="http://schemas.microsoft.com/office/drawing/2014/main" id="{AA8C4480-D86F-4A44-8C0A-4FD44A678C12}"/>
              </a:ext>
            </a:extLst>
          </p:cNvPr>
          <p:cNvSpPr>
            <a:spLocks noGrp="1"/>
          </p:cNvSpPr>
          <p:nvPr>
            <p:ph type="title"/>
          </p:nvPr>
        </p:nvSpPr>
        <p:spPr>
          <a:xfrm>
            <a:off x="677334" y="470102"/>
            <a:ext cx="8596668" cy="1320800"/>
          </a:xfrm>
        </p:spPr>
        <p:txBody>
          <a:bodyPr/>
          <a:lstStyle/>
          <a:p>
            <a:r>
              <a:rPr lang="en-GB" sz="4000" b="1" dirty="0">
                <a:solidFill>
                  <a:srgbClr val="5FCBEF"/>
                </a:solidFill>
              </a:rPr>
              <a:t>Evaluation and Reflection</a:t>
            </a:r>
            <a:br>
              <a:rPr lang="en-GB" b="1" dirty="0">
                <a:solidFill>
                  <a:srgbClr val="5FCBEF"/>
                </a:solidFill>
              </a:rPr>
            </a:br>
            <a:endParaRPr lang="en-GB" dirty="0"/>
          </a:p>
        </p:txBody>
      </p:sp>
      <p:sp>
        <p:nvSpPr>
          <p:cNvPr id="4" name="Content Placeholder 3">
            <a:extLst>
              <a:ext uri="{FF2B5EF4-FFF2-40B4-BE49-F238E27FC236}">
                <a16:creationId xmlns:a16="http://schemas.microsoft.com/office/drawing/2014/main" id="{F3B89248-40EB-4F41-8047-A53F1CB51274}"/>
              </a:ext>
            </a:extLst>
          </p:cNvPr>
          <p:cNvSpPr>
            <a:spLocks noGrp="1"/>
          </p:cNvSpPr>
          <p:nvPr>
            <p:ph idx="1"/>
          </p:nvPr>
        </p:nvSpPr>
        <p:spPr>
          <a:xfrm>
            <a:off x="677334" y="1267326"/>
            <a:ext cx="9397108" cy="5120571"/>
          </a:xfrm>
        </p:spPr>
        <p:txBody>
          <a:bodyPr>
            <a:normAutofit/>
          </a:bodyPr>
          <a:lstStyle/>
          <a:p>
            <a:pPr marL="457200" lvl="1" indent="0">
              <a:buNone/>
            </a:pPr>
            <a:endParaRPr lang="en-GB" dirty="0"/>
          </a:p>
          <a:p>
            <a:r>
              <a:rPr lang="en-GB" sz="3600" dirty="0"/>
              <a:t>What we found hard</a:t>
            </a:r>
          </a:p>
          <a:p>
            <a:pPr lvl="1"/>
            <a:r>
              <a:rPr lang="en-GB" sz="2400" dirty="0"/>
              <a:t>Finding reliable report data</a:t>
            </a:r>
          </a:p>
          <a:p>
            <a:pPr lvl="1"/>
            <a:r>
              <a:rPr lang="en-GB" sz="2400" dirty="0"/>
              <a:t>Managing client expectations</a:t>
            </a:r>
          </a:p>
          <a:p>
            <a:pPr marL="0" indent="0">
              <a:buNone/>
            </a:pPr>
            <a:endParaRPr lang="en-GB" dirty="0"/>
          </a:p>
          <a:p>
            <a:r>
              <a:rPr lang="en-GB" sz="3600" dirty="0"/>
              <a:t>What went well?</a:t>
            </a:r>
          </a:p>
          <a:p>
            <a:pPr lvl="1"/>
            <a:r>
              <a:rPr lang="en-GB" sz="2400" dirty="0"/>
              <a:t>Delegated tasks to each team member based on skills</a:t>
            </a:r>
          </a:p>
          <a:p>
            <a:pPr lvl="1"/>
            <a:r>
              <a:rPr lang="en-GB" sz="2400" dirty="0"/>
              <a:t>Communication</a:t>
            </a:r>
          </a:p>
          <a:p>
            <a:pPr lvl="1"/>
            <a:r>
              <a:rPr lang="en-GB" sz="2400" dirty="0"/>
              <a:t>Completed the Must tasks</a:t>
            </a:r>
          </a:p>
          <a:p>
            <a:pPr lvl="1"/>
            <a:endParaRPr lang="en-GB" dirty="0"/>
          </a:p>
          <a:p>
            <a:pPr lvl="1"/>
            <a:endParaRPr lang="en-GB" dirty="0"/>
          </a:p>
          <a:p>
            <a:pPr lvl="1"/>
            <a:endParaRPr lang="en-GB" dirty="0"/>
          </a:p>
          <a:p>
            <a:pPr lvl="1"/>
            <a:endParaRPr lang="en-GB" dirty="0"/>
          </a:p>
          <a:p>
            <a:pPr lvl="1"/>
            <a:endParaRPr lang="en-GB" dirty="0"/>
          </a:p>
          <a:p>
            <a:pPr lvl="1"/>
            <a:endParaRPr lang="en-GB" dirty="0"/>
          </a:p>
          <a:p>
            <a:pPr marL="457200" lvl="1" indent="0">
              <a:buNone/>
            </a:pPr>
            <a:endParaRPr lang="en-GB" dirty="0"/>
          </a:p>
          <a:p>
            <a:endParaRPr lang="en-GB" dirty="0"/>
          </a:p>
          <a:p>
            <a:endParaRPr lang="en-GB" dirty="0"/>
          </a:p>
          <a:p>
            <a:endParaRPr lang="en-GB" dirty="0"/>
          </a:p>
        </p:txBody>
      </p:sp>
    </p:spTree>
    <p:extLst>
      <p:ext uri="{BB962C8B-B14F-4D97-AF65-F5344CB8AC3E}">
        <p14:creationId xmlns:p14="http://schemas.microsoft.com/office/powerpoint/2010/main" val="1578874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1DA1D-B598-40D4-A1EF-6AFDDC7B82AA}"/>
              </a:ext>
            </a:extLst>
          </p:cNvPr>
          <p:cNvSpPr>
            <a:spLocks noGrp="1"/>
          </p:cNvSpPr>
          <p:nvPr>
            <p:ph type="title"/>
          </p:nvPr>
        </p:nvSpPr>
        <p:spPr/>
        <p:txBody>
          <a:bodyPr>
            <a:normAutofit/>
          </a:bodyPr>
          <a:lstStyle/>
          <a:p>
            <a:r>
              <a:rPr lang="en-GB" sz="4000" b="1" dirty="0">
                <a:solidFill>
                  <a:srgbClr val="5FCBEF"/>
                </a:solidFill>
              </a:rPr>
              <a:t>Evaluation and Reflection</a:t>
            </a:r>
            <a:endParaRPr lang="en-GB" sz="4000" dirty="0"/>
          </a:p>
        </p:txBody>
      </p:sp>
      <p:sp>
        <p:nvSpPr>
          <p:cNvPr id="3" name="Content Placeholder 2">
            <a:extLst>
              <a:ext uri="{FF2B5EF4-FFF2-40B4-BE49-F238E27FC236}">
                <a16:creationId xmlns:a16="http://schemas.microsoft.com/office/drawing/2014/main" id="{235EB783-463D-4154-A56A-C82FC317FDDE}"/>
              </a:ext>
            </a:extLst>
          </p:cNvPr>
          <p:cNvSpPr>
            <a:spLocks noGrp="1"/>
          </p:cNvSpPr>
          <p:nvPr>
            <p:ph idx="1"/>
          </p:nvPr>
        </p:nvSpPr>
        <p:spPr>
          <a:xfrm>
            <a:off x="372533" y="1687347"/>
            <a:ext cx="9894413" cy="4561053"/>
          </a:xfrm>
        </p:spPr>
        <p:txBody>
          <a:bodyPr>
            <a:normAutofit lnSpcReduction="10000"/>
          </a:bodyPr>
          <a:lstStyle/>
          <a:p>
            <a:r>
              <a:rPr lang="en-GB" sz="3600" dirty="0"/>
              <a:t>What would you do next time?</a:t>
            </a:r>
          </a:p>
          <a:p>
            <a:pPr lvl="1"/>
            <a:r>
              <a:rPr lang="en-GB" sz="2400" dirty="0"/>
              <a:t>Focus more on basic requirements</a:t>
            </a:r>
          </a:p>
          <a:p>
            <a:pPr lvl="1"/>
            <a:r>
              <a:rPr lang="en-GB" sz="2400" dirty="0"/>
              <a:t>Do more TDD </a:t>
            </a:r>
          </a:p>
          <a:p>
            <a:pPr lvl="1"/>
            <a:r>
              <a:rPr lang="en-GB" sz="2400" dirty="0"/>
              <a:t>Improve maintainability of HTML and JAVA</a:t>
            </a:r>
          </a:p>
          <a:p>
            <a:pPr lvl="1"/>
            <a:r>
              <a:rPr lang="en-GB" sz="2400" dirty="0"/>
              <a:t>File/task management</a:t>
            </a:r>
          </a:p>
          <a:p>
            <a:pPr marL="0" indent="0">
              <a:buNone/>
            </a:pPr>
            <a:endParaRPr lang="en-GB" dirty="0"/>
          </a:p>
          <a:p>
            <a:r>
              <a:rPr lang="en-GB" sz="3600" dirty="0"/>
              <a:t>Given more time what would you do to improve?</a:t>
            </a:r>
          </a:p>
          <a:p>
            <a:pPr lvl="1"/>
            <a:r>
              <a:rPr lang="en-GB" sz="2400" dirty="0"/>
              <a:t>Work on completing more of the </a:t>
            </a:r>
            <a:r>
              <a:rPr lang="en-GB" sz="2400" dirty="0" err="1"/>
              <a:t>MoSCoW</a:t>
            </a:r>
            <a:r>
              <a:rPr lang="en-GB" sz="2400" dirty="0"/>
              <a:t> table</a:t>
            </a:r>
          </a:p>
          <a:p>
            <a:pPr marL="457200" lvl="1" indent="0">
              <a:buNone/>
            </a:pPr>
            <a:endParaRPr lang="en-GB" sz="3400" dirty="0"/>
          </a:p>
        </p:txBody>
      </p:sp>
      <p:pic>
        <p:nvPicPr>
          <p:cNvPr id="4" name="Picture 3">
            <a:extLst>
              <a:ext uri="{FF2B5EF4-FFF2-40B4-BE49-F238E27FC236}">
                <a16:creationId xmlns:a16="http://schemas.microsoft.com/office/drawing/2014/main" id="{DF1122C5-171E-4AFF-9962-1DF470740FC6}"/>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5" name="Picture 4">
            <a:extLst>
              <a:ext uri="{FF2B5EF4-FFF2-40B4-BE49-F238E27FC236}">
                <a16:creationId xmlns:a16="http://schemas.microsoft.com/office/drawing/2014/main" id="{1E8C1544-C7A1-4BD4-B2A4-B76074F8519B}"/>
              </a:ext>
            </a:extLst>
          </p:cNvPr>
          <p:cNvPicPr>
            <a:picLocks noChangeAspect="1"/>
          </p:cNvPicPr>
          <p:nvPr/>
        </p:nvPicPr>
        <p:blipFill>
          <a:blip r:embed="rId4"/>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2195456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B2EB-53AF-4BD0-9B3C-DC96FF94ABAB}"/>
              </a:ext>
            </a:extLst>
          </p:cNvPr>
          <p:cNvSpPr>
            <a:spLocks noGrp="1"/>
          </p:cNvSpPr>
          <p:nvPr>
            <p:ph type="title"/>
          </p:nvPr>
        </p:nvSpPr>
        <p:spPr>
          <a:xfrm>
            <a:off x="176290" y="228078"/>
            <a:ext cx="8596668" cy="1320800"/>
          </a:xfrm>
        </p:spPr>
        <p:txBody>
          <a:bodyPr>
            <a:normAutofit/>
          </a:bodyPr>
          <a:lstStyle/>
          <a:p>
            <a:r>
              <a:rPr lang="en-GB" sz="4000" b="1" dirty="0"/>
              <a:t>MONDAY - THURSDAY</a:t>
            </a:r>
          </a:p>
        </p:txBody>
      </p:sp>
      <p:graphicFrame>
        <p:nvGraphicFramePr>
          <p:cNvPr id="10" name="Content Placeholder 9">
            <a:extLst>
              <a:ext uri="{FF2B5EF4-FFF2-40B4-BE49-F238E27FC236}">
                <a16:creationId xmlns:a16="http://schemas.microsoft.com/office/drawing/2014/main" id="{1027A09D-576F-41C8-A34B-0EF11799D972}"/>
              </a:ext>
            </a:extLst>
          </p:cNvPr>
          <p:cNvGraphicFramePr>
            <a:graphicFrameLocks noGrp="1"/>
          </p:cNvGraphicFramePr>
          <p:nvPr>
            <p:ph idx="1"/>
            <p:extLst>
              <p:ext uri="{D42A27DB-BD31-4B8C-83A1-F6EECF244321}">
                <p14:modId xmlns:p14="http://schemas.microsoft.com/office/powerpoint/2010/main" val="3064193817"/>
              </p:ext>
            </p:extLst>
          </p:nvPr>
        </p:nvGraphicFramePr>
        <p:xfrm>
          <a:off x="176290" y="1079500"/>
          <a:ext cx="10491710" cy="5270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6CDE5EF8-6BA1-403D-939A-4C9921B338DA}"/>
              </a:ext>
            </a:extLst>
          </p:cNvPr>
          <p:cNvPicPr>
            <a:picLocks noChangeAspect="1"/>
          </p:cNvPicPr>
          <p:nvPr/>
        </p:nvPicPr>
        <p:blipFill>
          <a:blip r:embed="rId7"/>
          <a:stretch>
            <a:fillRect/>
          </a:stretch>
        </p:blipFill>
        <p:spPr>
          <a:xfrm>
            <a:off x="11273424" y="-26928"/>
            <a:ext cx="918575" cy="914095"/>
          </a:xfrm>
          <a:prstGeom prst="rect">
            <a:avLst/>
          </a:prstGeom>
        </p:spPr>
      </p:pic>
      <p:pic>
        <p:nvPicPr>
          <p:cNvPr id="5" name="Picture 4">
            <a:extLst>
              <a:ext uri="{FF2B5EF4-FFF2-40B4-BE49-F238E27FC236}">
                <a16:creationId xmlns:a16="http://schemas.microsoft.com/office/drawing/2014/main" id="{8DD8CA52-0CB7-4C2A-B88E-56CC1DBE9ACD}"/>
              </a:ext>
            </a:extLst>
          </p:cNvPr>
          <p:cNvPicPr>
            <a:picLocks noChangeAspect="1"/>
          </p:cNvPicPr>
          <p:nvPr/>
        </p:nvPicPr>
        <p:blipFill>
          <a:blip r:embed="rId8"/>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2129654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4001CF-B5FD-4B62-BE5C-E368AE6E5E56}"/>
              </a:ext>
            </a:extLst>
          </p:cNvPr>
          <p:cNvSpPr>
            <a:spLocks noGrp="1"/>
          </p:cNvSpPr>
          <p:nvPr>
            <p:ph type="ctrTitle"/>
          </p:nvPr>
        </p:nvSpPr>
        <p:spPr/>
        <p:txBody>
          <a:bodyPr/>
          <a:lstStyle/>
          <a:p>
            <a:pPr algn="ctr"/>
            <a:r>
              <a:rPr lang="en-GB" sz="8800" b="1" dirty="0"/>
              <a:t>Q &amp; A</a:t>
            </a:r>
          </a:p>
        </p:txBody>
      </p:sp>
      <p:pic>
        <p:nvPicPr>
          <p:cNvPr id="3" name="Picture 2">
            <a:extLst>
              <a:ext uri="{FF2B5EF4-FFF2-40B4-BE49-F238E27FC236}">
                <a16:creationId xmlns:a16="http://schemas.microsoft.com/office/drawing/2014/main" id="{2200CEEF-AB7F-4839-9D8B-779CB4EE0185}"/>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5" name="Picture 4">
            <a:extLst>
              <a:ext uri="{FF2B5EF4-FFF2-40B4-BE49-F238E27FC236}">
                <a16:creationId xmlns:a16="http://schemas.microsoft.com/office/drawing/2014/main" id="{6ADA0457-6239-46D3-96DC-ACED4EDB9CFB}"/>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9937789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A4638-4AE6-4926-85E2-BD885E6EAAC1}"/>
              </a:ext>
            </a:extLst>
          </p:cNvPr>
          <p:cNvSpPr>
            <a:spLocks noGrp="1"/>
          </p:cNvSpPr>
          <p:nvPr>
            <p:ph type="title"/>
          </p:nvPr>
        </p:nvSpPr>
        <p:spPr/>
        <p:txBody>
          <a:bodyPr/>
          <a:lstStyle/>
          <a:p>
            <a:r>
              <a:rPr lang="en-GB" sz="4000" b="1" dirty="0"/>
              <a:t>References</a:t>
            </a:r>
            <a:endParaRPr lang="en-GB" b="1" dirty="0"/>
          </a:p>
        </p:txBody>
      </p:sp>
      <p:sp>
        <p:nvSpPr>
          <p:cNvPr id="3" name="Content Placeholder 2">
            <a:extLst>
              <a:ext uri="{FF2B5EF4-FFF2-40B4-BE49-F238E27FC236}">
                <a16:creationId xmlns:a16="http://schemas.microsoft.com/office/drawing/2014/main" id="{49A90125-E010-4CF2-B88F-4B20FCF93C80}"/>
              </a:ext>
            </a:extLst>
          </p:cNvPr>
          <p:cNvSpPr>
            <a:spLocks noGrp="1"/>
          </p:cNvSpPr>
          <p:nvPr>
            <p:ph idx="1"/>
          </p:nvPr>
        </p:nvSpPr>
        <p:spPr>
          <a:xfrm>
            <a:off x="212941" y="1340285"/>
            <a:ext cx="9144001" cy="4908115"/>
          </a:xfrm>
        </p:spPr>
        <p:txBody>
          <a:bodyPr>
            <a:normAutofit fontScale="92500" lnSpcReduction="20000"/>
          </a:bodyPr>
          <a:lstStyle/>
          <a:p>
            <a:r>
              <a:rPr lang="en-GB" sz="1600" dirty="0"/>
              <a:t>Statista</a:t>
            </a:r>
          </a:p>
          <a:p>
            <a:pPr marL="0" indent="0">
              <a:buNone/>
            </a:pPr>
            <a:r>
              <a:rPr lang="en-GB" sz="1600" dirty="0"/>
              <a:t>https://www.statista.com/statistics/209249/purchase-figures-for-real-and-fake-christmas-trees-in-the-us/</a:t>
            </a:r>
          </a:p>
          <a:p>
            <a:endParaRPr lang="en-GB" sz="1600" dirty="0"/>
          </a:p>
          <a:p>
            <a:r>
              <a:rPr lang="en-GB" sz="1600" dirty="0"/>
              <a:t>Telegraph, By Naomi Slade, 30 Nov 2014</a:t>
            </a:r>
          </a:p>
          <a:p>
            <a:pPr marL="0" indent="0">
              <a:buNone/>
            </a:pPr>
            <a:r>
              <a:rPr lang="en-GB" sz="1600" dirty="0">
                <a:hlinkClick r:id="rId2"/>
              </a:rPr>
              <a:t>http://www.telegraph.co.uk/gardening/gardeningadvice/11259120/Christmas-trees-are-they-really-sustainable.html</a:t>
            </a:r>
            <a:endParaRPr lang="en-GB" sz="1600" dirty="0"/>
          </a:p>
          <a:p>
            <a:pPr marL="0" indent="0">
              <a:buNone/>
            </a:pPr>
            <a:endParaRPr lang="en-GB" sz="1600" dirty="0"/>
          </a:p>
          <a:p>
            <a:r>
              <a:rPr lang="en-GB" sz="1600" dirty="0"/>
              <a:t>Guardian, Adam Vaughan, 3 Nov 2014</a:t>
            </a:r>
          </a:p>
          <a:p>
            <a:pPr marL="0" indent="0">
              <a:buNone/>
            </a:pPr>
            <a:r>
              <a:rPr lang="en-GB" sz="1600" dirty="0">
                <a:hlinkClick r:id="rId3"/>
              </a:rPr>
              <a:t>https://www.theguardian.com/environment/2014/jan/03/christmas-tree-recycling-london</a:t>
            </a:r>
            <a:endParaRPr lang="en-GB" sz="1600" dirty="0"/>
          </a:p>
          <a:p>
            <a:pPr marL="0" indent="0">
              <a:buNone/>
            </a:pPr>
            <a:endParaRPr lang="en-GB" sz="1600" dirty="0"/>
          </a:p>
          <a:p>
            <a:r>
              <a:rPr lang="en-GB" sz="1600" dirty="0" err="1"/>
              <a:t>Envirowaste</a:t>
            </a:r>
            <a:r>
              <a:rPr lang="en-GB" sz="1600" dirty="0"/>
              <a:t>, 11 Dec 2014</a:t>
            </a:r>
          </a:p>
          <a:p>
            <a:pPr marL="0" indent="0">
              <a:buNone/>
            </a:pPr>
            <a:r>
              <a:rPr lang="en-GB" sz="1600" dirty="0">
                <a:hlinkClick r:id="rId4"/>
              </a:rPr>
              <a:t>https://www.envirowaste.co.uk/blog/articles/christmas-waste-statistics-making-christmas-green/</a:t>
            </a:r>
            <a:endParaRPr lang="en-GB" sz="1600" dirty="0"/>
          </a:p>
          <a:p>
            <a:pPr marL="0" indent="0">
              <a:buNone/>
            </a:pPr>
            <a:endParaRPr lang="en-GB" sz="1600" dirty="0"/>
          </a:p>
          <a:p>
            <a:r>
              <a:rPr lang="en-GB" sz="1600" dirty="0"/>
              <a:t>Woodland Trust, Emilie </a:t>
            </a:r>
            <a:r>
              <a:rPr lang="en-GB" sz="1600" dirty="0" err="1"/>
              <a:t>Bonnevay</a:t>
            </a:r>
            <a:r>
              <a:rPr lang="en-GB" sz="1600" dirty="0"/>
              <a:t>, 6 Dec 2016 </a:t>
            </a:r>
          </a:p>
          <a:p>
            <a:pPr marL="0" indent="0">
              <a:buNone/>
            </a:pPr>
            <a:r>
              <a:rPr lang="en-GB" sz="1600" dirty="0"/>
              <a:t>https://www.woodlandtrust.org.uk/blog/2016/12/green-christmas-tree/</a:t>
            </a:r>
          </a:p>
        </p:txBody>
      </p:sp>
      <p:pic>
        <p:nvPicPr>
          <p:cNvPr id="6" name="Picture 5">
            <a:extLst>
              <a:ext uri="{FF2B5EF4-FFF2-40B4-BE49-F238E27FC236}">
                <a16:creationId xmlns:a16="http://schemas.microsoft.com/office/drawing/2014/main" id="{8A9E25C4-20B1-4E65-97E6-0BB0099F3758}"/>
              </a:ext>
            </a:extLst>
          </p:cNvPr>
          <p:cNvPicPr>
            <a:picLocks noChangeAspect="1"/>
          </p:cNvPicPr>
          <p:nvPr/>
        </p:nvPicPr>
        <p:blipFill>
          <a:blip r:embed="rId5"/>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A1425BD0-2DF4-47D0-AB00-641E5C5421CB}"/>
              </a:ext>
            </a:extLst>
          </p:cNvPr>
          <p:cNvPicPr>
            <a:picLocks noChangeAspect="1"/>
          </p:cNvPicPr>
          <p:nvPr/>
        </p:nvPicPr>
        <p:blipFill>
          <a:blip r:embed="rId6"/>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2960899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922FA-57C3-4F9D-966B-68FE94864708}"/>
              </a:ext>
            </a:extLst>
          </p:cNvPr>
          <p:cNvSpPr>
            <a:spLocks noGrp="1"/>
          </p:cNvSpPr>
          <p:nvPr>
            <p:ph type="title"/>
          </p:nvPr>
        </p:nvSpPr>
        <p:spPr/>
        <p:txBody>
          <a:bodyPr>
            <a:normAutofit/>
          </a:bodyPr>
          <a:lstStyle/>
          <a:p>
            <a:r>
              <a:rPr lang="en-GB" sz="4000" b="1" dirty="0"/>
              <a:t>Client Feedback Deliverables</a:t>
            </a:r>
          </a:p>
        </p:txBody>
      </p:sp>
      <p:graphicFrame>
        <p:nvGraphicFramePr>
          <p:cNvPr id="13" name="Content Placeholder 12">
            <a:extLst>
              <a:ext uri="{FF2B5EF4-FFF2-40B4-BE49-F238E27FC236}">
                <a16:creationId xmlns:a16="http://schemas.microsoft.com/office/drawing/2014/main" id="{F094DCC0-CF4F-4A90-97DA-CA9481E124F8}"/>
              </a:ext>
            </a:extLst>
          </p:cNvPr>
          <p:cNvGraphicFramePr>
            <a:graphicFrameLocks noGrp="1"/>
          </p:cNvGraphicFramePr>
          <p:nvPr>
            <p:ph idx="1"/>
            <p:extLst>
              <p:ext uri="{D42A27DB-BD31-4B8C-83A1-F6EECF244321}">
                <p14:modId xmlns:p14="http://schemas.microsoft.com/office/powerpoint/2010/main" val="806158846"/>
              </p:ext>
            </p:extLst>
          </p:nvPr>
        </p:nvGraphicFramePr>
        <p:xfrm>
          <a:off x="466868" y="1647174"/>
          <a:ext cx="9832932" cy="4697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FB497C97-2618-4038-AC68-3682DF3DAA2E}"/>
              </a:ext>
            </a:extLst>
          </p:cNvPr>
          <p:cNvPicPr>
            <a:picLocks noChangeAspect="1"/>
          </p:cNvPicPr>
          <p:nvPr/>
        </p:nvPicPr>
        <p:blipFill>
          <a:blip r:embed="rId8"/>
          <a:stretch>
            <a:fillRect/>
          </a:stretch>
        </p:blipFill>
        <p:spPr>
          <a:xfrm>
            <a:off x="11336054" y="-12246"/>
            <a:ext cx="855945" cy="851770"/>
          </a:xfrm>
          <a:prstGeom prst="rect">
            <a:avLst/>
          </a:prstGeom>
        </p:spPr>
      </p:pic>
      <p:pic>
        <p:nvPicPr>
          <p:cNvPr id="6" name="Picture 5">
            <a:extLst>
              <a:ext uri="{FF2B5EF4-FFF2-40B4-BE49-F238E27FC236}">
                <a16:creationId xmlns:a16="http://schemas.microsoft.com/office/drawing/2014/main" id="{3E937D01-846B-40FE-945B-C62518571EE8}"/>
              </a:ext>
            </a:extLst>
          </p:cNvPr>
          <p:cNvPicPr>
            <a:picLocks noChangeAspect="1"/>
          </p:cNvPicPr>
          <p:nvPr/>
        </p:nvPicPr>
        <p:blipFill>
          <a:blip r:embed="rId8"/>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84714694-5B51-44FF-8B1A-CA22634E7AD0}"/>
              </a:ext>
            </a:extLst>
          </p:cNvPr>
          <p:cNvPicPr>
            <a:picLocks noChangeAspect="1"/>
          </p:cNvPicPr>
          <p:nvPr/>
        </p:nvPicPr>
        <p:blipFill>
          <a:blip r:embed="rId9"/>
          <a:stretch>
            <a:fillRect/>
          </a:stretch>
        </p:blipFill>
        <p:spPr>
          <a:xfrm>
            <a:off x="466868" y="6475956"/>
            <a:ext cx="1627838" cy="382044"/>
          </a:xfrm>
          <a:prstGeom prst="rect">
            <a:avLst/>
          </a:prstGeom>
        </p:spPr>
      </p:pic>
      <p:sp>
        <p:nvSpPr>
          <p:cNvPr id="3" name="TextBox 2">
            <a:extLst>
              <a:ext uri="{FF2B5EF4-FFF2-40B4-BE49-F238E27FC236}">
                <a16:creationId xmlns:a16="http://schemas.microsoft.com/office/drawing/2014/main" id="{16171CB3-7A62-46F9-9B43-E27AFFD008EB}"/>
              </a:ext>
            </a:extLst>
          </p:cNvPr>
          <p:cNvSpPr txBox="1"/>
          <p:nvPr/>
        </p:nvSpPr>
        <p:spPr>
          <a:xfrm>
            <a:off x="2552451" y="4749161"/>
            <a:ext cx="2329841" cy="461665"/>
          </a:xfrm>
          <a:prstGeom prst="rect">
            <a:avLst/>
          </a:prstGeom>
          <a:noFill/>
        </p:spPr>
        <p:txBody>
          <a:bodyPr wrap="square" rtlCol="0">
            <a:spAutoFit/>
          </a:bodyPr>
          <a:lstStyle/>
          <a:p>
            <a:r>
              <a:rPr lang="en-GB" sz="2400" dirty="0">
                <a:solidFill>
                  <a:schemeClr val="bg1"/>
                </a:solidFill>
              </a:rPr>
              <a:t>Hash passwords</a:t>
            </a:r>
          </a:p>
        </p:txBody>
      </p:sp>
    </p:spTree>
    <p:extLst>
      <p:ext uri="{BB962C8B-B14F-4D97-AF65-F5344CB8AC3E}">
        <p14:creationId xmlns:p14="http://schemas.microsoft.com/office/powerpoint/2010/main" val="279163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1505E-F9CA-460B-86B1-E202B8471DF3}"/>
              </a:ext>
            </a:extLst>
          </p:cNvPr>
          <p:cNvSpPr>
            <a:spLocks noGrp="1"/>
          </p:cNvSpPr>
          <p:nvPr>
            <p:ph type="title"/>
          </p:nvPr>
        </p:nvSpPr>
        <p:spPr>
          <a:xfrm>
            <a:off x="677334" y="609600"/>
            <a:ext cx="8596668" cy="1320800"/>
          </a:xfrm>
        </p:spPr>
        <p:txBody>
          <a:bodyPr>
            <a:normAutofit/>
          </a:bodyPr>
          <a:lstStyle/>
          <a:p>
            <a:r>
              <a:rPr lang="en-GB" sz="4000" b="1" dirty="0" err="1"/>
              <a:t>MoSCoW</a:t>
            </a:r>
            <a:r>
              <a:rPr lang="en-GB" sz="4000" b="1" dirty="0"/>
              <a:t> Table Review</a:t>
            </a:r>
          </a:p>
        </p:txBody>
      </p:sp>
      <p:pic>
        <p:nvPicPr>
          <p:cNvPr id="7" name="Picture 6">
            <a:extLst>
              <a:ext uri="{FF2B5EF4-FFF2-40B4-BE49-F238E27FC236}">
                <a16:creationId xmlns:a16="http://schemas.microsoft.com/office/drawing/2014/main" id="{2BD39375-B00D-4FCD-9439-7CC14ED5CD40}"/>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23" name="Picture 22">
            <a:extLst>
              <a:ext uri="{FF2B5EF4-FFF2-40B4-BE49-F238E27FC236}">
                <a16:creationId xmlns:a16="http://schemas.microsoft.com/office/drawing/2014/main" id="{5EA50700-9646-492C-8E0F-239D08FDB40B}"/>
              </a:ext>
            </a:extLst>
          </p:cNvPr>
          <p:cNvPicPr>
            <a:picLocks noChangeAspect="1"/>
          </p:cNvPicPr>
          <p:nvPr/>
        </p:nvPicPr>
        <p:blipFill>
          <a:blip r:embed="rId4"/>
          <a:stretch>
            <a:fillRect/>
          </a:stretch>
        </p:blipFill>
        <p:spPr>
          <a:xfrm>
            <a:off x="466868" y="6475956"/>
            <a:ext cx="1627838" cy="382044"/>
          </a:xfrm>
          <a:prstGeom prst="rect">
            <a:avLst/>
          </a:prstGeom>
        </p:spPr>
      </p:pic>
      <p:pic>
        <p:nvPicPr>
          <p:cNvPr id="5" name="Picture 4">
            <a:extLst>
              <a:ext uri="{FF2B5EF4-FFF2-40B4-BE49-F238E27FC236}">
                <a16:creationId xmlns:a16="http://schemas.microsoft.com/office/drawing/2014/main" id="{1EE4209E-06D0-4497-8F72-BEBD31451FFE}"/>
              </a:ext>
            </a:extLst>
          </p:cNvPr>
          <p:cNvPicPr>
            <a:picLocks noChangeAspect="1"/>
          </p:cNvPicPr>
          <p:nvPr/>
        </p:nvPicPr>
        <p:blipFill rotWithShape="1">
          <a:blip r:embed="rId5"/>
          <a:srcRect l="72878" b="68166"/>
          <a:stretch/>
        </p:blipFill>
        <p:spPr>
          <a:xfrm>
            <a:off x="8956111" y="5943904"/>
            <a:ext cx="3235889" cy="914096"/>
          </a:xfrm>
          <a:prstGeom prst="rect">
            <a:avLst/>
          </a:prstGeom>
        </p:spPr>
      </p:pic>
      <p:pic>
        <p:nvPicPr>
          <p:cNvPr id="11" name="Content Placeholder 10">
            <a:extLst>
              <a:ext uri="{FF2B5EF4-FFF2-40B4-BE49-F238E27FC236}">
                <a16:creationId xmlns:a16="http://schemas.microsoft.com/office/drawing/2014/main" id="{C398A6E0-8210-45E5-969B-00F1A4D3CEE8}"/>
              </a:ext>
            </a:extLst>
          </p:cNvPr>
          <p:cNvPicPr>
            <a:picLocks noGrp="1" noChangeAspect="1"/>
          </p:cNvPicPr>
          <p:nvPr>
            <p:ph idx="1"/>
          </p:nvPr>
        </p:nvPicPr>
        <p:blipFill rotWithShape="1">
          <a:blip r:embed="rId6"/>
          <a:srcRect l="2384" t="34353" r="31711" b="34969"/>
          <a:stretch/>
        </p:blipFill>
        <p:spPr>
          <a:xfrm>
            <a:off x="202526" y="1814396"/>
            <a:ext cx="11786948" cy="3086275"/>
          </a:xfrm>
          <a:prstGeom prst="rect">
            <a:avLst/>
          </a:prstGeom>
        </p:spPr>
      </p:pic>
    </p:spTree>
    <p:extLst>
      <p:ext uri="{BB962C8B-B14F-4D97-AF65-F5344CB8AC3E}">
        <p14:creationId xmlns:p14="http://schemas.microsoft.com/office/powerpoint/2010/main" val="4080827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76D964-45E3-475D-8496-578518958DC0}"/>
              </a:ext>
            </a:extLst>
          </p:cNvPr>
          <p:cNvSpPr txBox="1"/>
          <p:nvPr/>
        </p:nvSpPr>
        <p:spPr>
          <a:xfrm>
            <a:off x="466868" y="208329"/>
            <a:ext cx="7853680" cy="707886"/>
          </a:xfrm>
          <a:prstGeom prst="rect">
            <a:avLst/>
          </a:prstGeom>
          <a:noFill/>
        </p:spPr>
        <p:txBody>
          <a:bodyPr wrap="square" rtlCol="0">
            <a:spAutoFit/>
          </a:bodyPr>
          <a:lstStyle/>
          <a:p>
            <a:r>
              <a:rPr lang="en-GB" sz="4000" b="1" dirty="0" err="1">
                <a:solidFill>
                  <a:srgbClr val="5FCBEF"/>
                </a:solidFill>
              </a:rPr>
              <a:t>MoSCoW</a:t>
            </a:r>
            <a:r>
              <a:rPr lang="en-GB" sz="4000" b="1" dirty="0">
                <a:solidFill>
                  <a:srgbClr val="5FCBEF"/>
                </a:solidFill>
              </a:rPr>
              <a:t> Continued..</a:t>
            </a:r>
          </a:p>
        </p:txBody>
      </p:sp>
      <p:pic>
        <p:nvPicPr>
          <p:cNvPr id="6" name="Picture 5">
            <a:extLst>
              <a:ext uri="{FF2B5EF4-FFF2-40B4-BE49-F238E27FC236}">
                <a16:creationId xmlns:a16="http://schemas.microsoft.com/office/drawing/2014/main" id="{49664228-49C5-4FB1-AA70-EE03B943419F}"/>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7" name="Picture 6">
            <a:extLst>
              <a:ext uri="{FF2B5EF4-FFF2-40B4-BE49-F238E27FC236}">
                <a16:creationId xmlns:a16="http://schemas.microsoft.com/office/drawing/2014/main" id="{187CF90C-EF32-45AD-94A2-00C91BC87CBA}"/>
              </a:ext>
            </a:extLst>
          </p:cNvPr>
          <p:cNvPicPr>
            <a:picLocks noChangeAspect="1"/>
          </p:cNvPicPr>
          <p:nvPr/>
        </p:nvPicPr>
        <p:blipFill>
          <a:blip r:embed="rId4"/>
          <a:stretch>
            <a:fillRect/>
          </a:stretch>
        </p:blipFill>
        <p:spPr>
          <a:xfrm>
            <a:off x="466868" y="6475956"/>
            <a:ext cx="1627838" cy="382044"/>
          </a:xfrm>
          <a:prstGeom prst="rect">
            <a:avLst/>
          </a:prstGeom>
        </p:spPr>
      </p:pic>
      <p:pic>
        <p:nvPicPr>
          <p:cNvPr id="9" name="Picture 8">
            <a:extLst>
              <a:ext uri="{FF2B5EF4-FFF2-40B4-BE49-F238E27FC236}">
                <a16:creationId xmlns:a16="http://schemas.microsoft.com/office/drawing/2014/main" id="{F213D18F-3AE1-478C-8E48-7C9B4B46863E}"/>
              </a:ext>
            </a:extLst>
          </p:cNvPr>
          <p:cNvPicPr>
            <a:picLocks noChangeAspect="1"/>
          </p:cNvPicPr>
          <p:nvPr/>
        </p:nvPicPr>
        <p:blipFill rotWithShape="1">
          <a:blip r:embed="rId5"/>
          <a:srcRect l="72878" b="68166"/>
          <a:stretch/>
        </p:blipFill>
        <p:spPr>
          <a:xfrm>
            <a:off x="8956111" y="5943904"/>
            <a:ext cx="3235889" cy="914096"/>
          </a:xfrm>
          <a:prstGeom prst="rect">
            <a:avLst/>
          </a:prstGeom>
        </p:spPr>
      </p:pic>
      <p:pic>
        <p:nvPicPr>
          <p:cNvPr id="13" name="Picture 12">
            <a:extLst>
              <a:ext uri="{FF2B5EF4-FFF2-40B4-BE49-F238E27FC236}">
                <a16:creationId xmlns:a16="http://schemas.microsoft.com/office/drawing/2014/main" id="{506E3392-71AC-4BA1-BD89-6E30F28195AA}"/>
              </a:ext>
            </a:extLst>
          </p:cNvPr>
          <p:cNvPicPr>
            <a:picLocks noChangeAspect="1"/>
          </p:cNvPicPr>
          <p:nvPr/>
        </p:nvPicPr>
        <p:blipFill rotWithShape="1">
          <a:blip r:embed="rId6"/>
          <a:srcRect l="2364" t="43472" r="31754" b="13329"/>
          <a:stretch/>
        </p:blipFill>
        <p:spPr>
          <a:xfrm>
            <a:off x="466868" y="1462414"/>
            <a:ext cx="10664100" cy="3933172"/>
          </a:xfrm>
          <a:prstGeom prst="rect">
            <a:avLst/>
          </a:prstGeom>
        </p:spPr>
      </p:pic>
    </p:spTree>
    <p:extLst>
      <p:ext uri="{BB962C8B-B14F-4D97-AF65-F5344CB8AC3E}">
        <p14:creationId xmlns:p14="http://schemas.microsoft.com/office/powerpoint/2010/main" val="1092603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587D-784E-475F-800C-3DE02EB065E7}"/>
              </a:ext>
            </a:extLst>
          </p:cNvPr>
          <p:cNvSpPr>
            <a:spLocks noGrp="1"/>
          </p:cNvSpPr>
          <p:nvPr>
            <p:ph type="title"/>
          </p:nvPr>
        </p:nvSpPr>
        <p:spPr>
          <a:xfrm>
            <a:off x="809413" y="2768599"/>
            <a:ext cx="9562137" cy="2166655"/>
          </a:xfrm>
        </p:spPr>
        <p:txBody>
          <a:bodyPr>
            <a:normAutofit/>
          </a:bodyPr>
          <a:lstStyle/>
          <a:p>
            <a:pPr algn="ctr"/>
            <a:r>
              <a:rPr lang="en-GB" sz="8800" b="1" dirty="0"/>
              <a:t>Demo</a:t>
            </a:r>
            <a:endParaRPr lang="en-GB" sz="8000" b="1" dirty="0"/>
          </a:p>
        </p:txBody>
      </p:sp>
      <p:pic>
        <p:nvPicPr>
          <p:cNvPr id="5" name="Picture 4">
            <a:extLst>
              <a:ext uri="{FF2B5EF4-FFF2-40B4-BE49-F238E27FC236}">
                <a16:creationId xmlns:a16="http://schemas.microsoft.com/office/drawing/2014/main" id="{AC24B0C8-E2E9-482E-BCAA-02D2C9F2F9A8}"/>
              </a:ext>
            </a:extLst>
          </p:cNvPr>
          <p:cNvPicPr>
            <a:picLocks noChangeAspect="1"/>
          </p:cNvPicPr>
          <p:nvPr/>
        </p:nvPicPr>
        <p:blipFill>
          <a:blip r:embed="rId2"/>
          <a:stretch>
            <a:fillRect/>
          </a:stretch>
        </p:blipFill>
        <p:spPr>
          <a:xfrm>
            <a:off x="11273424" y="-26928"/>
            <a:ext cx="918575" cy="914095"/>
          </a:xfrm>
          <a:prstGeom prst="rect">
            <a:avLst/>
          </a:prstGeom>
        </p:spPr>
      </p:pic>
      <p:pic>
        <p:nvPicPr>
          <p:cNvPr id="6" name="Picture 5">
            <a:extLst>
              <a:ext uri="{FF2B5EF4-FFF2-40B4-BE49-F238E27FC236}">
                <a16:creationId xmlns:a16="http://schemas.microsoft.com/office/drawing/2014/main" id="{A306E6BD-5789-4A06-AACB-33D94C79232A}"/>
              </a:ext>
            </a:extLst>
          </p:cNvPr>
          <p:cNvPicPr>
            <a:picLocks noChangeAspect="1"/>
          </p:cNvPicPr>
          <p:nvPr/>
        </p:nvPicPr>
        <p:blipFill>
          <a:blip r:embed="rId3"/>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1657012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49CE1E5-553B-4441-B2E7-255E3A7D7EE1}"/>
              </a:ext>
            </a:extLst>
          </p:cNvPr>
          <p:cNvSpPr txBox="1">
            <a:spLocks/>
          </p:cNvSpPr>
          <p:nvPr/>
        </p:nvSpPr>
        <p:spPr>
          <a:xfrm>
            <a:off x="1022355" y="1941881"/>
            <a:ext cx="9562137" cy="2166655"/>
          </a:xfrm>
          <a:prstGeom prst="rect">
            <a:avLst/>
          </a:prstGeom>
        </p:spPr>
        <p:txBody>
          <a:bodyPr vert="horz" lIns="91440" tIns="45720" rIns="91440" bIns="45720" rtlCol="0" anchor="b">
            <a:norm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GB" sz="8800" b="1" dirty="0"/>
              <a:t>Data Analysis</a:t>
            </a:r>
            <a:endParaRPr lang="en-GB" sz="8000" b="1" dirty="0"/>
          </a:p>
        </p:txBody>
      </p:sp>
      <p:pic>
        <p:nvPicPr>
          <p:cNvPr id="6" name="Picture 5">
            <a:extLst>
              <a:ext uri="{FF2B5EF4-FFF2-40B4-BE49-F238E27FC236}">
                <a16:creationId xmlns:a16="http://schemas.microsoft.com/office/drawing/2014/main" id="{BD8FF883-F84D-4D8A-9C5E-DC02195BA66A}"/>
              </a:ext>
            </a:extLst>
          </p:cNvPr>
          <p:cNvPicPr>
            <a:picLocks noChangeAspect="1"/>
          </p:cNvPicPr>
          <p:nvPr/>
        </p:nvPicPr>
        <p:blipFill>
          <a:blip r:embed="rId3"/>
          <a:stretch>
            <a:fillRect/>
          </a:stretch>
        </p:blipFill>
        <p:spPr>
          <a:xfrm>
            <a:off x="11273424" y="-26928"/>
            <a:ext cx="918575" cy="914095"/>
          </a:xfrm>
          <a:prstGeom prst="rect">
            <a:avLst/>
          </a:prstGeom>
        </p:spPr>
      </p:pic>
      <p:pic>
        <p:nvPicPr>
          <p:cNvPr id="8" name="Picture 7">
            <a:extLst>
              <a:ext uri="{FF2B5EF4-FFF2-40B4-BE49-F238E27FC236}">
                <a16:creationId xmlns:a16="http://schemas.microsoft.com/office/drawing/2014/main" id="{3EAE66B6-A3C0-44DF-B383-2A9C9C639C94}"/>
              </a:ext>
            </a:extLst>
          </p:cNvPr>
          <p:cNvPicPr>
            <a:picLocks noChangeAspect="1"/>
          </p:cNvPicPr>
          <p:nvPr/>
        </p:nvPicPr>
        <p:blipFill>
          <a:blip r:embed="rId4"/>
          <a:stretch>
            <a:fillRect/>
          </a:stretch>
        </p:blipFill>
        <p:spPr>
          <a:xfrm>
            <a:off x="466868" y="6475956"/>
            <a:ext cx="1627838" cy="382044"/>
          </a:xfrm>
          <a:prstGeom prst="rect">
            <a:avLst/>
          </a:prstGeom>
        </p:spPr>
      </p:pic>
    </p:spTree>
    <p:extLst>
      <p:ext uri="{BB962C8B-B14F-4D97-AF65-F5344CB8AC3E}">
        <p14:creationId xmlns:p14="http://schemas.microsoft.com/office/powerpoint/2010/main" val="226261449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3110</TotalTime>
  <Words>1665</Words>
  <Application>Microsoft Office PowerPoint</Application>
  <PresentationFormat>Widescreen</PresentationFormat>
  <Paragraphs>277</Paragraphs>
  <Slides>41</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Trebuchet MS</vt:lpstr>
      <vt:lpstr>Wingdings 3</vt:lpstr>
      <vt:lpstr>Facet</vt:lpstr>
      <vt:lpstr>Final Week Project: RentATree Company</vt:lpstr>
      <vt:lpstr>Presentation Overview</vt:lpstr>
      <vt:lpstr>Client Side Presentation</vt:lpstr>
      <vt:lpstr>MONDAY - THURSDAY</vt:lpstr>
      <vt:lpstr>Client Feedback Deliverables</vt:lpstr>
      <vt:lpstr>MoSCoW Table Review</vt:lpstr>
      <vt:lpstr>PowerPoint Presentation</vt:lpstr>
      <vt:lpstr>Demo</vt:lpstr>
      <vt:lpstr>PowerPoint Presentation</vt:lpstr>
      <vt:lpstr>Data Analysis Report – What’s Included?</vt:lpstr>
      <vt:lpstr>PowerPoint Presentation</vt:lpstr>
      <vt:lpstr>PRIMARY RESEARCH</vt:lpstr>
      <vt:lpstr>Key Findings</vt:lpstr>
      <vt:lpstr>Ecommerce value of US retail sales ($ billions)</vt:lpstr>
      <vt:lpstr>Sale of Christmas Trees (millions)</vt:lpstr>
      <vt:lpstr>Scatter Graph To Show The Correlation</vt:lpstr>
      <vt:lpstr>Conclusion</vt:lpstr>
      <vt:lpstr>Suggested Improvements </vt:lpstr>
      <vt:lpstr>Managerial Presentation </vt:lpstr>
      <vt:lpstr>Design</vt:lpstr>
      <vt:lpstr>The Component Diagram</vt:lpstr>
      <vt:lpstr>ERD</vt:lpstr>
      <vt:lpstr>PowerPoint Presentation</vt:lpstr>
      <vt:lpstr>PowerPoint Presentation</vt:lpstr>
      <vt:lpstr>Good Coding Practices</vt:lpstr>
      <vt:lpstr>SQL</vt:lpstr>
      <vt:lpstr>Try With Resource</vt:lpstr>
      <vt:lpstr>Unit Tests</vt:lpstr>
      <vt:lpstr>Unit Tests</vt:lpstr>
      <vt:lpstr>Code Reuse/Helper Methods</vt:lpstr>
      <vt:lpstr>Utilising java security/crypto</vt:lpstr>
      <vt:lpstr>jQuery UI Slider</vt:lpstr>
      <vt:lpstr>PowerPoint Presentation</vt:lpstr>
      <vt:lpstr>PowerPoint Presentation</vt:lpstr>
      <vt:lpstr>Exception Handling (SQL)</vt:lpstr>
      <vt:lpstr>Exception Handling (JAVA)</vt:lpstr>
      <vt:lpstr>Evaluation</vt:lpstr>
      <vt:lpstr>Evaluation and Reflection </vt:lpstr>
      <vt:lpstr>Evaluation and Reflection</vt:lpstr>
      <vt:lpstr>Q &amp; 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Harding, Rob</dc:creator>
  <cp:lastModifiedBy>Kaderkutty, Ella</cp:lastModifiedBy>
  <cp:revision>98</cp:revision>
  <dcterms:created xsi:type="dcterms:W3CDTF">2018-01-16T11:16:07Z</dcterms:created>
  <dcterms:modified xsi:type="dcterms:W3CDTF">2018-01-19T08:59:55Z</dcterms:modified>
</cp:coreProperties>
</file>